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sldIdLst>
    <p:sldId id="340" r:id="rId3"/>
    <p:sldId id="341" r:id="rId4"/>
    <p:sldId id="334" r:id="rId5"/>
    <p:sldId id="335" r:id="rId6"/>
    <p:sldId id="336" r:id="rId7"/>
    <p:sldId id="337" r:id="rId8"/>
    <p:sldId id="338" r:id="rId9"/>
    <p:sldId id="339" r:id="rId10"/>
    <p:sldId id="342" r:id="rId11"/>
    <p:sldId id="343" r:id="rId12"/>
    <p:sldId id="344" r:id="rId13"/>
    <p:sldId id="345" r:id="rId14"/>
    <p:sldId id="346" r:id="rId15"/>
    <p:sldId id="347" r:id="rId16"/>
    <p:sldId id="348" r:id="rId17"/>
    <p:sldId id="349" r:id="rId18"/>
    <p:sldId id="350" r:id="rId19"/>
    <p:sldId id="351" r:id="rId20"/>
    <p:sldId id="352" r:id="rId21"/>
    <p:sldId id="353" r:id="rId22"/>
    <p:sldId id="354" r:id="rId23"/>
    <p:sldId id="355" r:id="rId24"/>
    <p:sldId id="356" r:id="rId25"/>
    <p:sldId id="357" r:id="rId26"/>
    <p:sldId id="358" r:id="rId27"/>
    <p:sldId id="359" r:id="rId28"/>
    <p:sldId id="360" r:id="rId29"/>
    <p:sldId id="361" r:id="rId30"/>
    <p:sldId id="362" r:id="rId31"/>
    <p:sldId id="363" r:id="rId32"/>
    <p:sldId id="364" r:id="rId33"/>
    <p:sldId id="365" r:id="rId34"/>
    <p:sldId id="366" r:id="rId35"/>
    <p:sldId id="367" r:id="rId36"/>
    <p:sldId id="368" r:id="rId37"/>
    <p:sldId id="369" r:id="rId38"/>
    <p:sldId id="370" r:id="rId39"/>
    <p:sldId id="371" r:id="rId40"/>
    <p:sldId id="372" r:id="rId41"/>
    <p:sldId id="373" r:id="rId42"/>
    <p:sldId id="374" r:id="rId43"/>
    <p:sldId id="375" r:id="rId44"/>
    <p:sldId id="376" r:id="rId4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79B226C-3F82-4B99-852E-BC697480BA16}" v="84" dt="2026-08-05T07:29:01.18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9" d="100"/>
          <a:sy n="59" d="100"/>
        </p:scale>
        <p:origin x="964" y="5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viewProps" Target="viewProps.xml"/><Relationship Id="rId50" Type="http://schemas.microsoft.com/office/2016/11/relationships/changesInfo" Target="changesInfos/changesInfo1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theme" Target="theme/theme1.xml"/><Relationship Id="rId8" Type="http://schemas.openxmlformats.org/officeDocument/2006/relationships/slide" Target="slides/slide6.xml"/><Relationship Id="rId51" Type="http://schemas.microsoft.com/office/2015/10/relationships/revisionInfo" Target="revisionInfo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presProps" Target="presProps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Vikram Singh" userId="3a4a927e16d64029" providerId="LiveId" clId="{1F81EE44-F722-451B-9CAE-C1A5E3FA6BB0}"/>
    <pc:docChg chg="custSel modSld">
      <pc:chgData name="Vikram Singh" userId="3a4a927e16d64029" providerId="LiveId" clId="{1F81EE44-F722-451B-9CAE-C1A5E3FA6BB0}" dt="2026-08-05T07:33:11.413" v="1630" actId="20577"/>
      <pc:docMkLst>
        <pc:docMk/>
      </pc:docMkLst>
      <pc:sldChg chg="modSp mod">
        <pc:chgData name="Vikram Singh" userId="3a4a927e16d64029" providerId="LiveId" clId="{1F81EE44-F722-451B-9CAE-C1A5E3FA6BB0}" dt="2026-08-03T05:29:04.953" v="218" actId="255"/>
        <pc:sldMkLst>
          <pc:docMk/>
          <pc:sldMk cId="3248848559" sldId="334"/>
        </pc:sldMkLst>
        <pc:spChg chg="mod">
          <ac:chgData name="Vikram Singh" userId="3a4a927e16d64029" providerId="LiveId" clId="{1F81EE44-F722-451B-9CAE-C1A5E3FA6BB0}" dt="2026-08-03T05:29:04.953" v="218" actId="255"/>
          <ac:spMkLst>
            <pc:docMk/>
            <pc:sldMk cId="3248848559" sldId="334"/>
            <ac:spMk id="62" creationId="{EB5CBB9C-0BB6-4D90-A39A-AFFEACFFFBEC}"/>
          </ac:spMkLst>
        </pc:spChg>
      </pc:sldChg>
      <pc:sldChg chg="modSp mod">
        <pc:chgData name="Vikram Singh" userId="3a4a927e16d64029" providerId="LiveId" clId="{1F81EE44-F722-451B-9CAE-C1A5E3FA6BB0}" dt="2026-08-03T05:29:28.278" v="219" actId="255"/>
        <pc:sldMkLst>
          <pc:docMk/>
          <pc:sldMk cId="3647952729" sldId="335"/>
        </pc:sldMkLst>
        <pc:spChg chg="mod">
          <ac:chgData name="Vikram Singh" userId="3a4a927e16d64029" providerId="LiveId" clId="{1F81EE44-F722-451B-9CAE-C1A5E3FA6BB0}" dt="2026-08-03T04:35:40.067" v="173" actId="20577"/>
          <ac:spMkLst>
            <pc:docMk/>
            <pc:sldMk cId="3647952729" sldId="335"/>
            <ac:spMk id="21" creationId="{85688605-D578-4542-9BC9-61549683B86F}"/>
          </ac:spMkLst>
        </pc:spChg>
        <pc:spChg chg="mod">
          <ac:chgData name="Vikram Singh" userId="3a4a927e16d64029" providerId="LiveId" clId="{1F81EE44-F722-451B-9CAE-C1A5E3FA6BB0}" dt="2026-08-03T04:36:02.194" v="196" actId="20577"/>
          <ac:spMkLst>
            <pc:docMk/>
            <pc:sldMk cId="3647952729" sldId="335"/>
            <ac:spMk id="22" creationId="{FB7495BE-E4FE-4BFE-AF15-01A62FC20415}"/>
          </ac:spMkLst>
        </pc:spChg>
        <pc:spChg chg="mod">
          <ac:chgData name="Vikram Singh" userId="3a4a927e16d64029" providerId="LiveId" clId="{1F81EE44-F722-451B-9CAE-C1A5E3FA6BB0}" dt="2026-08-03T04:35:36.589" v="172" actId="20577"/>
          <ac:spMkLst>
            <pc:docMk/>
            <pc:sldMk cId="3647952729" sldId="335"/>
            <ac:spMk id="24" creationId="{499DA8EA-BA8D-43E0-88B7-AABD15C6D9C4}"/>
          </ac:spMkLst>
        </pc:spChg>
        <pc:spChg chg="mod">
          <ac:chgData name="Vikram Singh" userId="3a4a927e16d64029" providerId="LiveId" clId="{1F81EE44-F722-451B-9CAE-C1A5E3FA6BB0}" dt="2026-08-03T04:34:52.092" v="137" actId="20577"/>
          <ac:spMkLst>
            <pc:docMk/>
            <pc:sldMk cId="3647952729" sldId="335"/>
            <ac:spMk id="25" creationId="{0A84DFC4-56F3-4A9E-B469-1370FA7A01E0}"/>
          </ac:spMkLst>
        </pc:spChg>
        <pc:spChg chg="mod">
          <ac:chgData name="Vikram Singh" userId="3a4a927e16d64029" providerId="LiveId" clId="{1F81EE44-F722-451B-9CAE-C1A5E3FA6BB0}" dt="2026-08-03T05:29:28.278" v="219" actId="255"/>
          <ac:spMkLst>
            <pc:docMk/>
            <pc:sldMk cId="3647952729" sldId="335"/>
            <ac:spMk id="99" creationId="{3F5A68D4-884F-47E5-8B83-E3A8189EAADC}"/>
          </ac:spMkLst>
        </pc:spChg>
      </pc:sldChg>
      <pc:sldChg chg="modSp mod">
        <pc:chgData name="Vikram Singh" userId="3a4a927e16d64029" providerId="LiveId" clId="{1F81EE44-F722-451B-9CAE-C1A5E3FA6BB0}" dt="2026-08-05T06:09:57.392" v="234" actId="122"/>
        <pc:sldMkLst>
          <pc:docMk/>
          <pc:sldMk cId="3561580813" sldId="336"/>
        </pc:sldMkLst>
        <pc:spChg chg="mod">
          <ac:chgData name="Vikram Singh" userId="3a4a927e16d64029" providerId="LiveId" clId="{1F81EE44-F722-451B-9CAE-C1A5E3FA6BB0}" dt="2026-08-03T05:34:26.036" v="223" actId="255"/>
          <ac:spMkLst>
            <pc:docMk/>
            <pc:sldMk cId="3561580813" sldId="336"/>
            <ac:spMk id="53" creationId="{22B7EF44-2ED2-4FB7-AEEC-FC2818B3CAA1}"/>
          </ac:spMkLst>
        </pc:spChg>
        <pc:spChg chg="mod">
          <ac:chgData name="Vikram Singh" userId="3a4a927e16d64029" providerId="LiveId" clId="{1F81EE44-F722-451B-9CAE-C1A5E3FA6BB0}" dt="2026-08-03T04:36:21.683" v="197"/>
          <ac:spMkLst>
            <pc:docMk/>
            <pc:sldMk cId="3561580813" sldId="336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6:09:45.668" v="225" actId="122"/>
          <ac:spMkLst>
            <pc:docMk/>
            <pc:sldMk cId="3561580813" sldId="336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6:09:57.392" v="234" actId="122"/>
          <ac:spMkLst>
            <pc:docMk/>
            <pc:sldMk cId="3561580813" sldId="336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3T04:39:10.028" v="209"/>
          <ac:spMkLst>
            <pc:docMk/>
            <pc:sldMk cId="3561580813" sldId="336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6:10:14.067" v="243" actId="122"/>
        <pc:sldMkLst>
          <pc:docMk/>
          <pc:sldMk cId="1639433788" sldId="337"/>
        </pc:sldMkLst>
        <pc:spChg chg="mod">
          <ac:chgData name="Vikram Singh" userId="3a4a927e16d64029" providerId="LiveId" clId="{1F81EE44-F722-451B-9CAE-C1A5E3FA6BB0}" dt="2026-08-03T04:36:29.102" v="198"/>
          <ac:spMkLst>
            <pc:docMk/>
            <pc:sldMk cId="1639433788" sldId="337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3T04:38:15.832" v="206"/>
          <ac:spMkLst>
            <pc:docMk/>
            <pc:sldMk cId="1639433788" sldId="337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3T04:39:17.558" v="210"/>
          <ac:spMkLst>
            <pc:docMk/>
            <pc:sldMk cId="1639433788" sldId="337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6:10:14.067" v="243" actId="122"/>
          <ac:spMkLst>
            <pc:docMk/>
            <pc:sldMk cId="1639433788" sldId="337"/>
            <ac:spMk id="61" creationId="{1F925C10-9F16-4811-B089-558B6873A73D}"/>
          </ac:spMkLst>
        </pc:spChg>
        <pc:spChg chg="mod">
          <ac:chgData name="Vikram Singh" userId="3a4a927e16d64029" providerId="LiveId" clId="{1F81EE44-F722-451B-9CAE-C1A5E3FA6BB0}" dt="2026-08-03T04:40:04.798" v="217"/>
          <ac:spMkLst>
            <pc:docMk/>
            <pc:sldMk cId="1639433788" sldId="337"/>
            <ac:spMk id="66" creationId="{333AFD70-B715-4E23-9850-15F5349D028B}"/>
          </ac:spMkLst>
        </pc:spChg>
        <pc:spChg chg="mod">
          <ac:chgData name="Vikram Singh" userId="3a4a927e16d64029" providerId="LiveId" clId="{1F81EE44-F722-451B-9CAE-C1A5E3FA6BB0}" dt="2026-08-03T05:30:40.078" v="220" actId="255"/>
          <ac:spMkLst>
            <pc:docMk/>
            <pc:sldMk cId="1639433788" sldId="337"/>
            <ac:spMk id="68" creationId="{4B3EC8F0-29BF-4CC2-B25C-F6D263CADB61}"/>
          </ac:spMkLst>
        </pc:spChg>
      </pc:sldChg>
      <pc:sldChg chg="modSp mod">
        <pc:chgData name="Vikram Singh" userId="3a4a927e16d64029" providerId="LiveId" clId="{1F81EE44-F722-451B-9CAE-C1A5E3FA6BB0}" dt="2026-08-03T05:30:52.032" v="221" actId="255"/>
        <pc:sldMkLst>
          <pc:docMk/>
          <pc:sldMk cId="159489880" sldId="338"/>
        </pc:sldMkLst>
        <pc:spChg chg="mod">
          <ac:chgData name="Vikram Singh" userId="3a4a927e16d64029" providerId="LiveId" clId="{1F81EE44-F722-451B-9CAE-C1A5E3FA6BB0}" dt="2026-08-03T05:30:52.032" v="221" actId="255"/>
          <ac:spMkLst>
            <pc:docMk/>
            <pc:sldMk cId="159489880" sldId="338"/>
            <ac:spMk id="52" creationId="{52977AD4-1783-460B-BD06-39AD407C3B7F}"/>
          </ac:spMkLst>
        </pc:spChg>
        <pc:spChg chg="mod">
          <ac:chgData name="Vikram Singh" userId="3a4a927e16d64029" providerId="LiveId" clId="{1F81EE44-F722-451B-9CAE-C1A5E3FA6BB0}" dt="2026-08-03T04:36:35.969" v="199"/>
          <ac:spMkLst>
            <pc:docMk/>
            <pc:sldMk cId="159489880" sldId="338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3T04:38:25.182" v="207"/>
          <ac:spMkLst>
            <pc:docMk/>
            <pc:sldMk cId="159489880" sldId="338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3T04:37:26.242" v="203"/>
          <ac:spMkLst>
            <pc:docMk/>
            <pc:sldMk cId="159489880" sldId="338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3T04:39:39.186" v="215" actId="122"/>
          <ac:spMkLst>
            <pc:docMk/>
            <pc:sldMk cId="159489880" sldId="338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3T05:31:11.423" v="222" actId="255"/>
        <pc:sldMkLst>
          <pc:docMk/>
          <pc:sldMk cId="2798593489" sldId="339"/>
        </pc:sldMkLst>
        <pc:spChg chg="mod">
          <ac:chgData name="Vikram Singh" userId="3a4a927e16d64029" providerId="LiveId" clId="{1F81EE44-F722-451B-9CAE-C1A5E3FA6BB0}" dt="2026-08-03T05:31:11.423" v="222" actId="255"/>
          <ac:spMkLst>
            <pc:docMk/>
            <pc:sldMk cId="2798593489" sldId="339"/>
            <ac:spMk id="52" creationId="{2959BD52-DF1F-4B5D-B3F3-9FDB3C4F025F}"/>
          </ac:spMkLst>
        </pc:spChg>
        <pc:spChg chg="mod">
          <ac:chgData name="Vikram Singh" userId="3a4a927e16d64029" providerId="LiveId" clId="{1F81EE44-F722-451B-9CAE-C1A5E3FA6BB0}" dt="2026-08-03T04:36:42.444" v="200"/>
          <ac:spMkLst>
            <pc:docMk/>
            <pc:sldMk cId="2798593489" sldId="339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3T04:38:33.347" v="208"/>
          <ac:spMkLst>
            <pc:docMk/>
            <pc:sldMk cId="2798593489" sldId="339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3T04:39:52.081" v="216"/>
          <ac:spMkLst>
            <pc:docMk/>
            <pc:sldMk cId="2798593489" sldId="339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3T04:37:32.338" v="204"/>
          <ac:spMkLst>
            <pc:docMk/>
            <pc:sldMk cId="2798593489" sldId="339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6:20:08.546" v="287" actId="20577"/>
        <pc:sldMkLst>
          <pc:docMk/>
          <pc:sldMk cId="854541712" sldId="343"/>
        </pc:sldMkLst>
        <pc:spChg chg="mod">
          <ac:chgData name="Vikram Singh" userId="3a4a927e16d64029" providerId="LiveId" clId="{1F81EE44-F722-451B-9CAE-C1A5E3FA6BB0}" dt="2026-08-05T06:20:08.546" v="287" actId="20577"/>
          <ac:spMkLst>
            <pc:docMk/>
            <pc:sldMk cId="854541712" sldId="343"/>
            <ac:spMk id="62" creationId="{EB5CBB9C-0BB6-4D90-A39A-AFFEACFFFBEC}"/>
          </ac:spMkLst>
        </pc:spChg>
      </pc:sldChg>
      <pc:sldChg chg="modSp mod">
        <pc:chgData name="Vikram Singh" userId="3a4a927e16d64029" providerId="LiveId" clId="{1F81EE44-F722-451B-9CAE-C1A5E3FA6BB0}" dt="2026-08-05T06:22:34.754" v="354" actId="20577"/>
        <pc:sldMkLst>
          <pc:docMk/>
          <pc:sldMk cId="3579899699" sldId="344"/>
        </pc:sldMkLst>
        <pc:spChg chg="mod">
          <ac:chgData name="Vikram Singh" userId="3a4a927e16d64029" providerId="LiveId" clId="{1F81EE44-F722-451B-9CAE-C1A5E3FA6BB0}" dt="2026-08-05T06:22:23.584" v="340" actId="20577"/>
          <ac:spMkLst>
            <pc:docMk/>
            <pc:sldMk cId="3579899699" sldId="344"/>
            <ac:spMk id="21" creationId="{85688605-D578-4542-9BC9-61549683B86F}"/>
          </ac:spMkLst>
        </pc:spChg>
        <pc:spChg chg="mod">
          <ac:chgData name="Vikram Singh" userId="3a4a927e16d64029" providerId="LiveId" clId="{1F81EE44-F722-451B-9CAE-C1A5E3FA6BB0}" dt="2026-08-05T06:22:02.235" v="322" actId="20577"/>
          <ac:spMkLst>
            <pc:docMk/>
            <pc:sldMk cId="3579899699" sldId="344"/>
            <ac:spMk id="22" creationId="{FB7495BE-E4FE-4BFE-AF15-01A62FC20415}"/>
          </ac:spMkLst>
        </pc:spChg>
        <pc:spChg chg="mod">
          <ac:chgData name="Vikram Singh" userId="3a4a927e16d64029" providerId="LiveId" clId="{1F81EE44-F722-451B-9CAE-C1A5E3FA6BB0}" dt="2026-08-05T06:21:51.080" v="310" actId="20577"/>
          <ac:spMkLst>
            <pc:docMk/>
            <pc:sldMk cId="3579899699" sldId="344"/>
            <ac:spMk id="24" creationId="{499DA8EA-BA8D-43E0-88B7-AABD15C6D9C4}"/>
          </ac:spMkLst>
        </pc:spChg>
        <pc:spChg chg="mod">
          <ac:chgData name="Vikram Singh" userId="3a4a927e16d64029" providerId="LiveId" clId="{1F81EE44-F722-451B-9CAE-C1A5E3FA6BB0}" dt="2026-08-05T06:22:34.754" v="354" actId="20577"/>
          <ac:spMkLst>
            <pc:docMk/>
            <pc:sldMk cId="3579899699" sldId="344"/>
            <ac:spMk id="25" creationId="{0A84DFC4-56F3-4A9E-B469-1370FA7A01E0}"/>
          </ac:spMkLst>
        </pc:spChg>
        <pc:spChg chg="mod">
          <ac:chgData name="Vikram Singh" userId="3a4a927e16d64029" providerId="LiveId" clId="{1F81EE44-F722-451B-9CAE-C1A5E3FA6BB0}" dt="2026-08-05T06:20:24.592" v="289" actId="6549"/>
          <ac:spMkLst>
            <pc:docMk/>
            <pc:sldMk cId="3579899699" sldId="344"/>
            <ac:spMk id="99" creationId="{3F5A68D4-884F-47E5-8B83-E3A8189EAADC}"/>
          </ac:spMkLst>
        </pc:spChg>
      </pc:sldChg>
      <pc:sldChg chg="modSp">
        <pc:chgData name="Vikram Singh" userId="3a4a927e16d64029" providerId="LiveId" clId="{1F81EE44-F722-451B-9CAE-C1A5E3FA6BB0}" dt="2026-08-05T06:26:59.122" v="369"/>
        <pc:sldMkLst>
          <pc:docMk/>
          <pc:sldMk cId="2763591264" sldId="345"/>
        </pc:sldMkLst>
        <pc:spChg chg="mod">
          <ac:chgData name="Vikram Singh" userId="3a4a927e16d64029" providerId="LiveId" clId="{1F81EE44-F722-451B-9CAE-C1A5E3FA6BB0}" dt="2026-08-05T06:20:32.954" v="290"/>
          <ac:spMkLst>
            <pc:docMk/>
            <pc:sldMk cId="2763591264" sldId="345"/>
            <ac:spMk id="53" creationId="{22B7EF44-2ED2-4FB7-AEEC-FC2818B3CAA1}"/>
          </ac:spMkLst>
        </pc:spChg>
        <pc:spChg chg="mod">
          <ac:chgData name="Vikram Singh" userId="3a4a927e16d64029" providerId="LiveId" clId="{1F81EE44-F722-451B-9CAE-C1A5E3FA6BB0}" dt="2026-08-05T06:24:21.703" v="355"/>
          <ac:spMkLst>
            <pc:docMk/>
            <pc:sldMk cId="2763591264" sldId="345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6:25:52.953" v="364"/>
          <ac:spMkLst>
            <pc:docMk/>
            <pc:sldMk cId="2763591264" sldId="345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6:25:03.513" v="359"/>
          <ac:spMkLst>
            <pc:docMk/>
            <pc:sldMk cId="2763591264" sldId="345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6:26:59.122" v="369"/>
          <ac:spMkLst>
            <pc:docMk/>
            <pc:sldMk cId="2763591264" sldId="345"/>
            <ac:spMk id="61" creationId="{1F925C10-9F16-4811-B089-558B6873A73D}"/>
          </ac:spMkLst>
        </pc:spChg>
      </pc:sldChg>
      <pc:sldChg chg="modSp">
        <pc:chgData name="Vikram Singh" userId="3a4a927e16d64029" providerId="LiveId" clId="{1F81EE44-F722-451B-9CAE-C1A5E3FA6BB0}" dt="2026-08-05T06:27:08.860" v="370"/>
        <pc:sldMkLst>
          <pc:docMk/>
          <pc:sldMk cId="1209725028" sldId="346"/>
        </pc:sldMkLst>
        <pc:spChg chg="mod">
          <ac:chgData name="Vikram Singh" userId="3a4a927e16d64029" providerId="LiveId" clId="{1F81EE44-F722-451B-9CAE-C1A5E3FA6BB0}" dt="2026-08-05T06:24:29.119" v="356"/>
          <ac:spMkLst>
            <pc:docMk/>
            <pc:sldMk cId="1209725028" sldId="346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6:25:59.555" v="365"/>
          <ac:spMkLst>
            <pc:docMk/>
            <pc:sldMk cId="1209725028" sldId="346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6:25:15.293" v="361"/>
          <ac:spMkLst>
            <pc:docMk/>
            <pc:sldMk cId="1209725028" sldId="346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6:27:08.860" v="370"/>
          <ac:spMkLst>
            <pc:docMk/>
            <pc:sldMk cId="1209725028" sldId="346"/>
            <ac:spMk id="61" creationId="{1F925C10-9F16-4811-B089-558B6873A73D}"/>
          </ac:spMkLst>
        </pc:spChg>
        <pc:spChg chg="mod">
          <ac:chgData name="Vikram Singh" userId="3a4a927e16d64029" providerId="LiveId" clId="{1F81EE44-F722-451B-9CAE-C1A5E3FA6BB0}" dt="2026-08-05T06:25:09.961" v="360"/>
          <ac:spMkLst>
            <pc:docMk/>
            <pc:sldMk cId="1209725028" sldId="346"/>
            <ac:spMk id="66" creationId="{333AFD70-B715-4E23-9850-15F5349D028B}"/>
          </ac:spMkLst>
        </pc:spChg>
        <pc:spChg chg="mod">
          <ac:chgData name="Vikram Singh" userId="3a4a927e16d64029" providerId="LiveId" clId="{1F81EE44-F722-451B-9CAE-C1A5E3FA6BB0}" dt="2026-08-05T06:20:43.479" v="291"/>
          <ac:spMkLst>
            <pc:docMk/>
            <pc:sldMk cId="1209725028" sldId="346"/>
            <ac:spMk id="68" creationId="{4B3EC8F0-29BF-4CC2-B25C-F6D263CADB61}"/>
          </ac:spMkLst>
        </pc:spChg>
      </pc:sldChg>
      <pc:sldChg chg="modSp">
        <pc:chgData name="Vikram Singh" userId="3a4a927e16d64029" providerId="LiveId" clId="{1F81EE44-F722-451B-9CAE-C1A5E3FA6BB0}" dt="2026-08-05T06:27:16.345" v="371"/>
        <pc:sldMkLst>
          <pc:docMk/>
          <pc:sldMk cId="2059003781" sldId="347"/>
        </pc:sldMkLst>
        <pc:spChg chg="mod">
          <ac:chgData name="Vikram Singh" userId="3a4a927e16d64029" providerId="LiveId" clId="{1F81EE44-F722-451B-9CAE-C1A5E3FA6BB0}" dt="2026-08-05T06:20:57.225" v="292"/>
          <ac:spMkLst>
            <pc:docMk/>
            <pc:sldMk cId="2059003781" sldId="347"/>
            <ac:spMk id="52" creationId="{52977AD4-1783-460B-BD06-39AD407C3B7F}"/>
          </ac:spMkLst>
        </pc:spChg>
        <pc:spChg chg="mod">
          <ac:chgData name="Vikram Singh" userId="3a4a927e16d64029" providerId="LiveId" clId="{1F81EE44-F722-451B-9CAE-C1A5E3FA6BB0}" dt="2026-08-05T06:24:35.460" v="357"/>
          <ac:spMkLst>
            <pc:docMk/>
            <pc:sldMk cId="2059003781" sldId="347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6:26:06.961" v="366"/>
          <ac:spMkLst>
            <pc:docMk/>
            <pc:sldMk cId="2059003781" sldId="347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6:25:24.024" v="362"/>
          <ac:spMkLst>
            <pc:docMk/>
            <pc:sldMk cId="2059003781" sldId="347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6:27:16.345" v="371"/>
          <ac:spMkLst>
            <pc:docMk/>
            <pc:sldMk cId="2059003781" sldId="347"/>
            <ac:spMk id="61" creationId="{1F925C10-9F16-4811-B089-558B6873A73D}"/>
          </ac:spMkLst>
        </pc:spChg>
      </pc:sldChg>
      <pc:sldChg chg="modSp">
        <pc:chgData name="Vikram Singh" userId="3a4a927e16d64029" providerId="LiveId" clId="{1F81EE44-F722-451B-9CAE-C1A5E3FA6BB0}" dt="2026-08-05T06:27:24.087" v="372"/>
        <pc:sldMkLst>
          <pc:docMk/>
          <pc:sldMk cId="3462722427" sldId="348"/>
        </pc:sldMkLst>
        <pc:spChg chg="mod">
          <ac:chgData name="Vikram Singh" userId="3a4a927e16d64029" providerId="LiveId" clId="{1F81EE44-F722-451B-9CAE-C1A5E3FA6BB0}" dt="2026-08-05T06:21:06.782" v="293"/>
          <ac:spMkLst>
            <pc:docMk/>
            <pc:sldMk cId="3462722427" sldId="348"/>
            <ac:spMk id="52" creationId="{2959BD52-DF1F-4B5D-B3F3-9FDB3C4F025F}"/>
          </ac:spMkLst>
        </pc:spChg>
        <pc:spChg chg="mod">
          <ac:chgData name="Vikram Singh" userId="3a4a927e16d64029" providerId="LiveId" clId="{1F81EE44-F722-451B-9CAE-C1A5E3FA6BB0}" dt="2026-08-05T06:24:44.852" v="358"/>
          <ac:spMkLst>
            <pc:docMk/>
            <pc:sldMk cId="3462722427" sldId="348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6:26:15.847" v="367"/>
          <ac:spMkLst>
            <pc:docMk/>
            <pc:sldMk cId="3462722427" sldId="348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6:25:31.100" v="363"/>
          <ac:spMkLst>
            <pc:docMk/>
            <pc:sldMk cId="3462722427" sldId="348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6:27:24.087" v="372"/>
          <ac:spMkLst>
            <pc:docMk/>
            <pc:sldMk cId="3462722427" sldId="348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6:31:37.178" v="438" actId="20577"/>
        <pc:sldMkLst>
          <pc:docMk/>
          <pc:sldMk cId="2201446636" sldId="350"/>
        </pc:sldMkLst>
        <pc:spChg chg="mod">
          <ac:chgData name="Vikram Singh" userId="3a4a927e16d64029" providerId="LiveId" clId="{1F81EE44-F722-451B-9CAE-C1A5E3FA6BB0}" dt="2026-08-05T06:31:37.178" v="438" actId="20577"/>
          <ac:spMkLst>
            <pc:docMk/>
            <pc:sldMk cId="2201446636" sldId="350"/>
            <ac:spMk id="62" creationId="{EB5CBB9C-0BB6-4D90-A39A-AFFEACFFFBEC}"/>
          </ac:spMkLst>
        </pc:spChg>
      </pc:sldChg>
      <pc:sldChg chg="modSp mod">
        <pc:chgData name="Vikram Singh" userId="3a4a927e16d64029" providerId="LiveId" clId="{1F81EE44-F722-451B-9CAE-C1A5E3FA6BB0}" dt="2026-08-05T06:37:37.983" v="546" actId="20577"/>
        <pc:sldMkLst>
          <pc:docMk/>
          <pc:sldMk cId="2521322633" sldId="351"/>
        </pc:sldMkLst>
        <pc:spChg chg="mod">
          <ac:chgData name="Vikram Singh" userId="3a4a927e16d64029" providerId="LiveId" clId="{1F81EE44-F722-451B-9CAE-C1A5E3FA6BB0}" dt="2026-08-05T06:37:37.983" v="546" actId="20577"/>
          <ac:spMkLst>
            <pc:docMk/>
            <pc:sldMk cId="2521322633" sldId="351"/>
            <ac:spMk id="21" creationId="{85688605-D578-4542-9BC9-61549683B86F}"/>
          </ac:spMkLst>
        </pc:spChg>
        <pc:spChg chg="mod">
          <ac:chgData name="Vikram Singh" userId="3a4a927e16d64029" providerId="LiveId" clId="{1F81EE44-F722-451B-9CAE-C1A5E3FA6BB0}" dt="2026-08-05T06:35:58.664" v="511"/>
          <ac:spMkLst>
            <pc:docMk/>
            <pc:sldMk cId="2521322633" sldId="351"/>
            <ac:spMk id="22" creationId="{FB7495BE-E4FE-4BFE-AF15-01A62FC20415}"/>
          </ac:spMkLst>
        </pc:spChg>
        <pc:spChg chg="mod">
          <ac:chgData name="Vikram Singh" userId="3a4a927e16d64029" providerId="LiveId" clId="{1F81EE44-F722-451B-9CAE-C1A5E3FA6BB0}" dt="2026-08-05T06:37:29.948" v="542" actId="20577"/>
          <ac:spMkLst>
            <pc:docMk/>
            <pc:sldMk cId="2521322633" sldId="351"/>
            <ac:spMk id="24" creationId="{499DA8EA-BA8D-43E0-88B7-AABD15C6D9C4}"/>
          </ac:spMkLst>
        </pc:spChg>
        <pc:spChg chg="mod">
          <ac:chgData name="Vikram Singh" userId="3a4a927e16d64029" providerId="LiveId" clId="{1F81EE44-F722-451B-9CAE-C1A5E3FA6BB0}" dt="2026-08-05T06:34:40.928" v="507"/>
          <ac:spMkLst>
            <pc:docMk/>
            <pc:sldMk cId="2521322633" sldId="351"/>
            <ac:spMk id="25" creationId="{0A84DFC4-56F3-4A9E-B469-1370FA7A01E0}"/>
          </ac:spMkLst>
        </pc:spChg>
        <pc:spChg chg="mod">
          <ac:chgData name="Vikram Singh" userId="3a4a927e16d64029" providerId="LiveId" clId="{1F81EE44-F722-451B-9CAE-C1A5E3FA6BB0}" dt="2026-08-05T06:31:54.114" v="439"/>
          <ac:spMkLst>
            <pc:docMk/>
            <pc:sldMk cId="2521322633" sldId="351"/>
            <ac:spMk id="99" creationId="{3F5A68D4-884F-47E5-8B83-E3A8189EAADC}"/>
          </ac:spMkLst>
        </pc:spChg>
      </pc:sldChg>
      <pc:sldChg chg="modSp mod">
        <pc:chgData name="Vikram Singh" userId="3a4a927e16d64029" providerId="LiveId" clId="{1F81EE44-F722-451B-9CAE-C1A5E3FA6BB0}" dt="2026-08-05T06:38:03.682" v="547" actId="403"/>
        <pc:sldMkLst>
          <pc:docMk/>
          <pc:sldMk cId="556467602" sldId="352"/>
        </pc:sldMkLst>
        <pc:spChg chg="mod">
          <ac:chgData name="Vikram Singh" userId="3a4a927e16d64029" providerId="LiveId" clId="{1F81EE44-F722-451B-9CAE-C1A5E3FA6BB0}" dt="2026-08-05T06:38:03.682" v="547" actId="403"/>
          <ac:spMkLst>
            <pc:docMk/>
            <pc:sldMk cId="556467602" sldId="352"/>
            <ac:spMk id="53" creationId="{22B7EF44-2ED2-4FB7-AEEC-FC2818B3CAA1}"/>
          </ac:spMkLst>
        </pc:spChg>
        <pc:spChg chg="mod">
          <ac:chgData name="Vikram Singh" userId="3a4a927e16d64029" providerId="LiveId" clId="{1F81EE44-F722-451B-9CAE-C1A5E3FA6BB0}" dt="2026-08-05T06:36:06.538" v="512"/>
          <ac:spMkLst>
            <pc:docMk/>
            <pc:sldMk cId="556467602" sldId="352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6:37:16.624" v="538" actId="20577"/>
          <ac:spMkLst>
            <pc:docMk/>
            <pc:sldMk cId="556467602" sldId="352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6:37:07.461" v="534" actId="20577"/>
          <ac:spMkLst>
            <pc:docMk/>
            <pc:sldMk cId="556467602" sldId="352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6:34:49.494" v="508"/>
          <ac:spMkLst>
            <pc:docMk/>
            <pc:sldMk cId="556467602" sldId="352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6:38:14.635" v="548" actId="403"/>
        <pc:sldMkLst>
          <pc:docMk/>
          <pc:sldMk cId="226213093" sldId="353"/>
        </pc:sldMkLst>
        <pc:spChg chg="mod">
          <ac:chgData name="Vikram Singh" userId="3a4a927e16d64029" providerId="LiveId" clId="{1F81EE44-F722-451B-9CAE-C1A5E3FA6BB0}" dt="2026-08-05T06:34:07.837" v="481" actId="20577"/>
          <ac:spMkLst>
            <pc:docMk/>
            <pc:sldMk cId="226213093" sldId="353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6:34:17.524" v="495" actId="20577"/>
          <ac:spMkLst>
            <pc:docMk/>
            <pc:sldMk cId="226213093" sldId="353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6:33:23.473" v="467" actId="20577"/>
          <ac:spMkLst>
            <pc:docMk/>
            <pc:sldMk cId="226213093" sldId="353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6:34:25.932" v="506" actId="20577"/>
          <ac:spMkLst>
            <pc:docMk/>
            <pc:sldMk cId="226213093" sldId="353"/>
            <ac:spMk id="61" creationId="{1F925C10-9F16-4811-B089-558B6873A73D}"/>
          </ac:spMkLst>
        </pc:spChg>
        <pc:spChg chg="mod">
          <ac:chgData name="Vikram Singh" userId="3a4a927e16d64029" providerId="LiveId" clId="{1F81EE44-F722-451B-9CAE-C1A5E3FA6BB0}" dt="2026-08-05T06:33:14.100" v="455" actId="20577"/>
          <ac:spMkLst>
            <pc:docMk/>
            <pc:sldMk cId="226213093" sldId="353"/>
            <ac:spMk id="66" creationId="{333AFD70-B715-4E23-9850-15F5349D028B}"/>
          </ac:spMkLst>
        </pc:spChg>
        <pc:spChg chg="mod">
          <ac:chgData name="Vikram Singh" userId="3a4a927e16d64029" providerId="LiveId" clId="{1F81EE44-F722-451B-9CAE-C1A5E3FA6BB0}" dt="2026-08-05T06:38:14.635" v="548" actId="403"/>
          <ac:spMkLst>
            <pc:docMk/>
            <pc:sldMk cId="226213093" sldId="353"/>
            <ac:spMk id="68" creationId="{4B3EC8F0-29BF-4CC2-B25C-F6D263CADB61}"/>
          </ac:spMkLst>
        </pc:spChg>
      </pc:sldChg>
      <pc:sldChg chg="modSp mod">
        <pc:chgData name="Vikram Singh" userId="3a4a927e16d64029" providerId="LiveId" clId="{1F81EE44-F722-451B-9CAE-C1A5E3FA6BB0}" dt="2026-08-05T06:38:22.745" v="549" actId="403"/>
        <pc:sldMkLst>
          <pc:docMk/>
          <pc:sldMk cId="1251683085" sldId="354"/>
        </pc:sldMkLst>
        <pc:spChg chg="mod">
          <ac:chgData name="Vikram Singh" userId="3a4a927e16d64029" providerId="LiveId" clId="{1F81EE44-F722-451B-9CAE-C1A5E3FA6BB0}" dt="2026-08-05T06:38:22.745" v="549" actId="403"/>
          <ac:spMkLst>
            <pc:docMk/>
            <pc:sldMk cId="1251683085" sldId="354"/>
            <ac:spMk id="52" creationId="{52977AD4-1783-460B-BD06-39AD407C3B7F}"/>
          </ac:spMkLst>
        </pc:spChg>
        <pc:spChg chg="mod">
          <ac:chgData name="Vikram Singh" userId="3a4a927e16d64029" providerId="LiveId" clId="{1F81EE44-F722-451B-9CAE-C1A5E3FA6BB0}" dt="2026-08-05T06:36:15.559" v="513"/>
          <ac:spMkLst>
            <pc:docMk/>
            <pc:sldMk cId="1251683085" sldId="354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6:36:48.669" v="526" actId="20577"/>
          <ac:spMkLst>
            <pc:docMk/>
            <pc:sldMk cId="1251683085" sldId="354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6:36:55.104" v="530" actId="20577"/>
          <ac:spMkLst>
            <pc:docMk/>
            <pc:sldMk cId="1251683085" sldId="354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6:35:01.770" v="509"/>
          <ac:spMkLst>
            <pc:docMk/>
            <pc:sldMk cId="1251683085" sldId="354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6:38:32.757" v="550" actId="403"/>
        <pc:sldMkLst>
          <pc:docMk/>
          <pc:sldMk cId="4103056933" sldId="355"/>
        </pc:sldMkLst>
        <pc:spChg chg="mod">
          <ac:chgData name="Vikram Singh" userId="3a4a927e16d64029" providerId="LiveId" clId="{1F81EE44-F722-451B-9CAE-C1A5E3FA6BB0}" dt="2026-08-05T06:38:32.757" v="550" actId="403"/>
          <ac:spMkLst>
            <pc:docMk/>
            <pc:sldMk cId="4103056933" sldId="355"/>
            <ac:spMk id="52" creationId="{2959BD52-DF1F-4B5D-B3F3-9FDB3C4F025F}"/>
          </ac:spMkLst>
        </pc:spChg>
        <pc:spChg chg="mod">
          <ac:chgData name="Vikram Singh" userId="3a4a927e16d64029" providerId="LiveId" clId="{1F81EE44-F722-451B-9CAE-C1A5E3FA6BB0}" dt="2026-08-05T06:36:23.701" v="514"/>
          <ac:spMkLst>
            <pc:docMk/>
            <pc:sldMk cId="4103056933" sldId="355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6:36:40.612" v="522" actId="20577"/>
          <ac:spMkLst>
            <pc:docMk/>
            <pc:sldMk cId="4103056933" sldId="355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6:36:31.718" v="518" actId="20577"/>
          <ac:spMkLst>
            <pc:docMk/>
            <pc:sldMk cId="4103056933" sldId="355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6:35:21.876" v="510"/>
          <ac:spMkLst>
            <pc:docMk/>
            <pc:sldMk cId="4103056933" sldId="355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7:07:20.410" v="669" actId="20577"/>
        <pc:sldMkLst>
          <pc:docMk/>
          <pc:sldMk cId="1171731800" sldId="357"/>
        </pc:sldMkLst>
        <pc:spChg chg="mod">
          <ac:chgData name="Vikram Singh" userId="3a4a927e16d64029" providerId="LiveId" clId="{1F81EE44-F722-451B-9CAE-C1A5E3FA6BB0}" dt="2026-08-05T07:07:20.410" v="669" actId="20577"/>
          <ac:spMkLst>
            <pc:docMk/>
            <pc:sldMk cId="1171731800" sldId="357"/>
            <ac:spMk id="62" creationId="{EB5CBB9C-0BB6-4D90-A39A-AFFEACFFFBEC}"/>
          </ac:spMkLst>
        </pc:spChg>
      </pc:sldChg>
      <pc:sldChg chg="modSp mod">
        <pc:chgData name="Vikram Singh" userId="3a4a927e16d64029" providerId="LiveId" clId="{1F81EE44-F722-451B-9CAE-C1A5E3FA6BB0}" dt="2026-08-05T07:11:13.488" v="833" actId="20577"/>
        <pc:sldMkLst>
          <pc:docMk/>
          <pc:sldMk cId="3936241353" sldId="358"/>
        </pc:sldMkLst>
        <pc:spChg chg="mod">
          <ac:chgData name="Vikram Singh" userId="3a4a927e16d64029" providerId="LiveId" clId="{1F81EE44-F722-451B-9CAE-C1A5E3FA6BB0}" dt="2026-08-05T07:11:04.191" v="815" actId="20577"/>
          <ac:spMkLst>
            <pc:docMk/>
            <pc:sldMk cId="3936241353" sldId="358"/>
            <ac:spMk id="21" creationId="{85688605-D578-4542-9BC9-61549683B86F}"/>
          </ac:spMkLst>
        </pc:spChg>
        <pc:spChg chg="mod">
          <ac:chgData name="Vikram Singh" userId="3a4a927e16d64029" providerId="LiveId" clId="{1F81EE44-F722-451B-9CAE-C1A5E3FA6BB0}" dt="2026-08-05T07:10:51.900" v="792" actId="20577"/>
          <ac:spMkLst>
            <pc:docMk/>
            <pc:sldMk cId="3936241353" sldId="358"/>
            <ac:spMk id="22" creationId="{FB7495BE-E4FE-4BFE-AF15-01A62FC20415}"/>
          </ac:spMkLst>
        </pc:spChg>
        <pc:spChg chg="mod">
          <ac:chgData name="Vikram Singh" userId="3a4a927e16d64029" providerId="LiveId" clId="{1F81EE44-F722-451B-9CAE-C1A5E3FA6BB0}" dt="2026-08-05T07:10:57.508" v="803" actId="20577"/>
          <ac:spMkLst>
            <pc:docMk/>
            <pc:sldMk cId="3936241353" sldId="358"/>
            <ac:spMk id="24" creationId="{499DA8EA-BA8D-43E0-88B7-AABD15C6D9C4}"/>
          </ac:spMkLst>
        </pc:spChg>
        <pc:spChg chg="mod">
          <ac:chgData name="Vikram Singh" userId="3a4a927e16d64029" providerId="LiveId" clId="{1F81EE44-F722-451B-9CAE-C1A5E3FA6BB0}" dt="2026-08-05T07:11:13.488" v="833" actId="20577"/>
          <ac:spMkLst>
            <pc:docMk/>
            <pc:sldMk cId="3936241353" sldId="358"/>
            <ac:spMk id="25" creationId="{0A84DFC4-56F3-4A9E-B469-1370FA7A01E0}"/>
          </ac:spMkLst>
        </pc:spChg>
        <pc:spChg chg="mod">
          <ac:chgData name="Vikram Singh" userId="3a4a927e16d64029" providerId="LiveId" clId="{1F81EE44-F722-451B-9CAE-C1A5E3FA6BB0}" dt="2026-08-05T07:07:43.790" v="672" actId="404"/>
          <ac:spMkLst>
            <pc:docMk/>
            <pc:sldMk cId="3936241353" sldId="358"/>
            <ac:spMk id="99" creationId="{3F5A68D4-884F-47E5-8B83-E3A8189EAADC}"/>
          </ac:spMkLst>
        </pc:spChg>
      </pc:sldChg>
      <pc:sldChg chg="modSp mod">
        <pc:chgData name="Vikram Singh" userId="3a4a927e16d64029" providerId="LiveId" clId="{1F81EE44-F722-451B-9CAE-C1A5E3FA6BB0}" dt="2026-08-05T07:11:46.676" v="888" actId="20577"/>
        <pc:sldMkLst>
          <pc:docMk/>
          <pc:sldMk cId="2541715998" sldId="359"/>
        </pc:sldMkLst>
        <pc:spChg chg="mod">
          <ac:chgData name="Vikram Singh" userId="3a4a927e16d64029" providerId="LiveId" clId="{1F81EE44-F722-451B-9CAE-C1A5E3FA6BB0}" dt="2026-08-05T07:08:12.665" v="675" actId="404"/>
          <ac:spMkLst>
            <pc:docMk/>
            <pc:sldMk cId="2541715998" sldId="359"/>
            <ac:spMk id="53" creationId="{22B7EF44-2ED2-4FB7-AEEC-FC2818B3CAA1}"/>
          </ac:spMkLst>
        </pc:spChg>
        <pc:spChg chg="mod">
          <ac:chgData name="Vikram Singh" userId="3a4a927e16d64029" providerId="LiveId" clId="{1F81EE44-F722-451B-9CAE-C1A5E3FA6BB0}" dt="2026-08-05T07:11:23.803" v="847" actId="20577"/>
          <ac:spMkLst>
            <pc:docMk/>
            <pc:sldMk cId="2541715998" sldId="359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11:37.277" v="870" actId="20577"/>
          <ac:spMkLst>
            <pc:docMk/>
            <pc:sldMk cId="2541715998" sldId="359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11:30.144" v="858" actId="20577"/>
          <ac:spMkLst>
            <pc:docMk/>
            <pc:sldMk cId="2541715998" sldId="359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11:46.676" v="888" actId="20577"/>
          <ac:spMkLst>
            <pc:docMk/>
            <pc:sldMk cId="2541715998" sldId="359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7:10:39.861" v="778" actId="20577"/>
        <pc:sldMkLst>
          <pc:docMk/>
          <pc:sldMk cId="1510558788" sldId="360"/>
        </pc:sldMkLst>
        <pc:spChg chg="mod">
          <ac:chgData name="Vikram Singh" userId="3a4a927e16d64029" providerId="LiveId" clId="{1F81EE44-F722-451B-9CAE-C1A5E3FA6BB0}" dt="2026-08-05T07:09:59.805" v="722" actId="20577"/>
          <ac:spMkLst>
            <pc:docMk/>
            <pc:sldMk cId="1510558788" sldId="360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10:39.861" v="778" actId="20577"/>
          <ac:spMkLst>
            <pc:docMk/>
            <pc:sldMk cId="1510558788" sldId="360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09:46.869" v="708" actId="20577"/>
          <ac:spMkLst>
            <pc:docMk/>
            <pc:sldMk cId="1510558788" sldId="360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10:34.112" v="768" actId="20577"/>
          <ac:spMkLst>
            <pc:docMk/>
            <pc:sldMk cId="1510558788" sldId="360"/>
            <ac:spMk id="61" creationId="{1F925C10-9F16-4811-B089-558B6873A73D}"/>
          </ac:spMkLst>
        </pc:spChg>
        <pc:spChg chg="mod">
          <ac:chgData name="Vikram Singh" userId="3a4a927e16d64029" providerId="LiveId" clId="{1F81EE44-F722-451B-9CAE-C1A5E3FA6BB0}" dt="2026-08-05T07:09:39.890" v="697" actId="20577"/>
          <ac:spMkLst>
            <pc:docMk/>
            <pc:sldMk cId="1510558788" sldId="360"/>
            <ac:spMk id="66" creationId="{333AFD70-B715-4E23-9850-15F5349D028B}"/>
          </ac:spMkLst>
        </pc:spChg>
        <pc:spChg chg="mod">
          <ac:chgData name="Vikram Singh" userId="3a4a927e16d64029" providerId="LiveId" clId="{1F81EE44-F722-451B-9CAE-C1A5E3FA6BB0}" dt="2026-08-05T07:08:30.096" v="678" actId="404"/>
          <ac:spMkLst>
            <pc:docMk/>
            <pc:sldMk cId="1510558788" sldId="360"/>
            <ac:spMk id="68" creationId="{4B3EC8F0-29BF-4CC2-B25C-F6D263CADB61}"/>
          </ac:spMkLst>
        </pc:spChg>
      </pc:sldChg>
      <pc:sldChg chg="modSp mod">
        <pc:chgData name="Vikram Singh" userId="3a4a927e16d64029" providerId="LiveId" clId="{1F81EE44-F722-451B-9CAE-C1A5E3FA6BB0}" dt="2026-08-05T07:12:24.156" v="943" actId="20577"/>
        <pc:sldMkLst>
          <pc:docMk/>
          <pc:sldMk cId="2094999214" sldId="361"/>
        </pc:sldMkLst>
        <pc:spChg chg="mod">
          <ac:chgData name="Vikram Singh" userId="3a4a927e16d64029" providerId="LiveId" clId="{1F81EE44-F722-451B-9CAE-C1A5E3FA6BB0}" dt="2026-08-05T07:08:51.605" v="683" actId="404"/>
          <ac:spMkLst>
            <pc:docMk/>
            <pc:sldMk cId="2094999214" sldId="361"/>
            <ac:spMk id="52" creationId="{52977AD4-1783-460B-BD06-39AD407C3B7F}"/>
          </ac:spMkLst>
        </pc:spChg>
        <pc:spChg chg="mod">
          <ac:chgData name="Vikram Singh" userId="3a4a927e16d64029" providerId="LiveId" clId="{1F81EE44-F722-451B-9CAE-C1A5E3FA6BB0}" dt="2026-08-05T07:12:00.342" v="902" actId="20577"/>
          <ac:spMkLst>
            <pc:docMk/>
            <pc:sldMk cId="2094999214" sldId="361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12:13.835" v="925" actId="20577"/>
          <ac:spMkLst>
            <pc:docMk/>
            <pc:sldMk cId="2094999214" sldId="361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12:06.332" v="913" actId="20577"/>
          <ac:spMkLst>
            <pc:docMk/>
            <pc:sldMk cId="2094999214" sldId="361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12:24.156" v="943" actId="20577"/>
          <ac:spMkLst>
            <pc:docMk/>
            <pc:sldMk cId="2094999214" sldId="361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7:12:59.438" v="998" actId="20577"/>
        <pc:sldMkLst>
          <pc:docMk/>
          <pc:sldMk cId="595541393" sldId="362"/>
        </pc:sldMkLst>
        <pc:spChg chg="mod">
          <ac:chgData name="Vikram Singh" userId="3a4a927e16d64029" providerId="LiveId" clId="{1F81EE44-F722-451B-9CAE-C1A5E3FA6BB0}" dt="2026-08-05T07:09:09.761" v="686" actId="404"/>
          <ac:spMkLst>
            <pc:docMk/>
            <pc:sldMk cId="595541393" sldId="362"/>
            <ac:spMk id="52" creationId="{2959BD52-DF1F-4B5D-B3F3-9FDB3C4F025F}"/>
          </ac:spMkLst>
        </pc:spChg>
        <pc:spChg chg="mod">
          <ac:chgData name="Vikram Singh" userId="3a4a927e16d64029" providerId="LiveId" clId="{1F81EE44-F722-451B-9CAE-C1A5E3FA6BB0}" dt="2026-08-05T07:12:37.094" v="957" actId="20577"/>
          <ac:spMkLst>
            <pc:docMk/>
            <pc:sldMk cId="595541393" sldId="362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12:50.541" v="980" actId="20577"/>
          <ac:spMkLst>
            <pc:docMk/>
            <pc:sldMk cId="595541393" sldId="362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12:43.925" v="968" actId="20577"/>
          <ac:spMkLst>
            <pc:docMk/>
            <pc:sldMk cId="595541393" sldId="362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12:59.438" v="998" actId="20577"/>
          <ac:spMkLst>
            <pc:docMk/>
            <pc:sldMk cId="595541393" sldId="362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7:19:58.081" v="1130" actId="20577"/>
        <pc:sldMkLst>
          <pc:docMk/>
          <pc:sldMk cId="3952477162" sldId="364"/>
        </pc:sldMkLst>
        <pc:spChg chg="mod">
          <ac:chgData name="Vikram Singh" userId="3a4a927e16d64029" providerId="LiveId" clId="{1F81EE44-F722-451B-9CAE-C1A5E3FA6BB0}" dt="2026-08-05T07:19:58.081" v="1130" actId="20577"/>
          <ac:spMkLst>
            <pc:docMk/>
            <pc:sldMk cId="3952477162" sldId="364"/>
            <ac:spMk id="62" creationId="{EB5CBB9C-0BB6-4D90-A39A-AFFEACFFFBEC}"/>
          </ac:spMkLst>
        </pc:spChg>
      </pc:sldChg>
      <pc:sldChg chg="modSp mod">
        <pc:chgData name="Vikram Singh" userId="3a4a927e16d64029" providerId="LiveId" clId="{1F81EE44-F722-451B-9CAE-C1A5E3FA6BB0}" dt="2026-08-05T07:25:37.998" v="1236" actId="20577"/>
        <pc:sldMkLst>
          <pc:docMk/>
          <pc:sldMk cId="1736344466" sldId="365"/>
        </pc:sldMkLst>
        <pc:spChg chg="mod">
          <ac:chgData name="Vikram Singh" userId="3a4a927e16d64029" providerId="LiveId" clId="{1F81EE44-F722-451B-9CAE-C1A5E3FA6BB0}" dt="2026-08-05T07:25:10.655" v="1194" actId="122"/>
          <ac:spMkLst>
            <pc:docMk/>
            <pc:sldMk cId="1736344466" sldId="365"/>
            <ac:spMk id="21" creationId="{85688605-D578-4542-9BC9-61549683B86F}"/>
          </ac:spMkLst>
        </pc:spChg>
        <pc:spChg chg="mod">
          <ac:chgData name="Vikram Singh" userId="3a4a927e16d64029" providerId="LiveId" clId="{1F81EE44-F722-451B-9CAE-C1A5E3FA6BB0}" dt="2026-08-05T07:25:19.154" v="1199" actId="20577"/>
          <ac:spMkLst>
            <pc:docMk/>
            <pc:sldMk cId="1736344466" sldId="365"/>
            <ac:spMk id="22" creationId="{FB7495BE-E4FE-4BFE-AF15-01A62FC20415}"/>
          </ac:spMkLst>
        </pc:spChg>
        <pc:spChg chg="mod">
          <ac:chgData name="Vikram Singh" userId="3a4a927e16d64029" providerId="LiveId" clId="{1F81EE44-F722-451B-9CAE-C1A5E3FA6BB0}" dt="2026-08-05T07:25:37.998" v="1236" actId="20577"/>
          <ac:spMkLst>
            <pc:docMk/>
            <pc:sldMk cId="1736344466" sldId="365"/>
            <ac:spMk id="24" creationId="{499DA8EA-BA8D-43E0-88B7-AABD15C6D9C4}"/>
          </ac:spMkLst>
        </pc:spChg>
        <pc:spChg chg="mod">
          <ac:chgData name="Vikram Singh" userId="3a4a927e16d64029" providerId="LiveId" clId="{1F81EE44-F722-451B-9CAE-C1A5E3FA6BB0}" dt="2026-08-05T07:22:53.679" v="1177" actId="122"/>
          <ac:spMkLst>
            <pc:docMk/>
            <pc:sldMk cId="1736344466" sldId="365"/>
            <ac:spMk id="25" creationId="{0A84DFC4-56F3-4A9E-B469-1370FA7A01E0}"/>
          </ac:spMkLst>
        </pc:spChg>
        <pc:spChg chg="mod">
          <ac:chgData name="Vikram Singh" userId="3a4a927e16d64029" providerId="LiveId" clId="{1F81EE44-F722-451B-9CAE-C1A5E3FA6BB0}" dt="2026-08-05T07:20:13.057" v="1131"/>
          <ac:spMkLst>
            <pc:docMk/>
            <pc:sldMk cId="1736344466" sldId="365"/>
            <ac:spMk id="99" creationId="{3F5A68D4-884F-47E5-8B83-E3A8189EAADC}"/>
          </ac:spMkLst>
        </pc:spChg>
      </pc:sldChg>
      <pc:sldChg chg="modSp mod">
        <pc:chgData name="Vikram Singh" userId="3a4a927e16d64029" providerId="LiveId" clId="{1F81EE44-F722-451B-9CAE-C1A5E3FA6BB0}" dt="2026-08-05T07:26:05.784" v="1254" actId="20577"/>
        <pc:sldMkLst>
          <pc:docMk/>
          <pc:sldMk cId="3590223991" sldId="366"/>
        </pc:sldMkLst>
        <pc:spChg chg="mod">
          <ac:chgData name="Vikram Singh" userId="3a4a927e16d64029" providerId="LiveId" clId="{1F81EE44-F722-451B-9CAE-C1A5E3FA6BB0}" dt="2026-08-05T07:20:21.785" v="1132"/>
          <ac:spMkLst>
            <pc:docMk/>
            <pc:sldMk cId="3590223991" sldId="366"/>
            <ac:spMk id="53" creationId="{22B7EF44-2ED2-4FB7-AEEC-FC2818B3CAA1}"/>
          </ac:spMkLst>
        </pc:spChg>
        <pc:spChg chg="mod">
          <ac:chgData name="Vikram Singh" userId="3a4a927e16d64029" providerId="LiveId" clId="{1F81EE44-F722-451B-9CAE-C1A5E3FA6BB0}" dt="2026-08-05T07:26:05.784" v="1254" actId="20577"/>
          <ac:spMkLst>
            <pc:docMk/>
            <pc:sldMk cId="3590223991" sldId="366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24:53.454" v="1192" actId="122"/>
          <ac:spMkLst>
            <pc:docMk/>
            <pc:sldMk cId="3590223991" sldId="366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25:53.759" v="1251" actId="20577"/>
          <ac:spMkLst>
            <pc:docMk/>
            <pc:sldMk cId="3590223991" sldId="366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23:07.215" v="1179" actId="122"/>
          <ac:spMkLst>
            <pc:docMk/>
            <pc:sldMk cId="3590223991" sldId="366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7:23:46.126" v="1186"/>
        <pc:sldMkLst>
          <pc:docMk/>
          <pc:sldMk cId="2965636975" sldId="367"/>
        </pc:sldMkLst>
        <pc:spChg chg="mod">
          <ac:chgData name="Vikram Singh" userId="3a4a927e16d64029" providerId="LiveId" clId="{1F81EE44-F722-451B-9CAE-C1A5E3FA6BB0}" dt="2026-08-05T07:21:50.985" v="1156" actId="20577"/>
          <ac:spMkLst>
            <pc:docMk/>
            <pc:sldMk cId="2965636975" sldId="367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23:46.126" v="1186"/>
          <ac:spMkLst>
            <pc:docMk/>
            <pc:sldMk cId="2965636975" sldId="367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23:14.359" v="1180" actId="122"/>
          <ac:spMkLst>
            <pc:docMk/>
            <pc:sldMk cId="2965636975" sldId="367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22:02.320" v="1166" actId="20577"/>
          <ac:spMkLst>
            <pc:docMk/>
            <pc:sldMk cId="2965636975" sldId="367"/>
            <ac:spMk id="61" creationId="{1F925C10-9F16-4811-B089-558B6873A73D}"/>
          </ac:spMkLst>
        </pc:spChg>
        <pc:spChg chg="mod">
          <ac:chgData name="Vikram Singh" userId="3a4a927e16d64029" providerId="LiveId" clId="{1F81EE44-F722-451B-9CAE-C1A5E3FA6BB0}" dt="2026-08-05T07:21:20.255" v="1143" actId="20577"/>
          <ac:spMkLst>
            <pc:docMk/>
            <pc:sldMk cId="2965636975" sldId="367"/>
            <ac:spMk id="66" creationId="{333AFD70-B715-4E23-9850-15F5349D028B}"/>
          </ac:spMkLst>
        </pc:spChg>
        <pc:spChg chg="mod">
          <ac:chgData name="Vikram Singh" userId="3a4a927e16d64029" providerId="LiveId" clId="{1F81EE44-F722-451B-9CAE-C1A5E3FA6BB0}" dt="2026-08-05T07:20:31.348" v="1133"/>
          <ac:spMkLst>
            <pc:docMk/>
            <pc:sldMk cId="2965636975" sldId="367"/>
            <ac:spMk id="68" creationId="{4B3EC8F0-29BF-4CC2-B25C-F6D263CADB61}"/>
          </ac:spMkLst>
        </pc:spChg>
      </pc:sldChg>
      <pc:sldChg chg="modSp mod">
        <pc:chgData name="Vikram Singh" userId="3a4a927e16d64029" providerId="LiveId" clId="{1F81EE44-F722-451B-9CAE-C1A5E3FA6BB0}" dt="2026-08-05T07:26:23.431" v="1269" actId="20577"/>
        <pc:sldMkLst>
          <pc:docMk/>
          <pc:sldMk cId="866733939" sldId="368"/>
        </pc:sldMkLst>
        <pc:spChg chg="mod">
          <ac:chgData name="Vikram Singh" userId="3a4a927e16d64029" providerId="LiveId" clId="{1F81EE44-F722-451B-9CAE-C1A5E3FA6BB0}" dt="2026-08-05T07:20:42.016" v="1134"/>
          <ac:spMkLst>
            <pc:docMk/>
            <pc:sldMk cId="866733939" sldId="368"/>
            <ac:spMk id="52" creationId="{52977AD4-1783-460B-BD06-39AD407C3B7F}"/>
          </ac:spMkLst>
        </pc:spChg>
        <pc:spChg chg="mod">
          <ac:chgData name="Vikram Singh" userId="3a4a927e16d64029" providerId="LiveId" clId="{1F81EE44-F722-451B-9CAE-C1A5E3FA6BB0}" dt="2026-08-05T07:26:15.437" v="1259" actId="20577"/>
          <ac:spMkLst>
            <pc:docMk/>
            <pc:sldMk cId="866733939" sldId="368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24:09.106" v="1190" actId="122"/>
          <ac:spMkLst>
            <pc:docMk/>
            <pc:sldMk cId="866733939" sldId="368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26:23.431" v="1269" actId="20577"/>
          <ac:spMkLst>
            <pc:docMk/>
            <pc:sldMk cId="866733939" sldId="368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23:29.984" v="1183" actId="122"/>
          <ac:spMkLst>
            <pc:docMk/>
            <pc:sldMk cId="866733939" sldId="368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7:26:42.315" v="1284" actId="20577"/>
        <pc:sldMkLst>
          <pc:docMk/>
          <pc:sldMk cId="3059350717" sldId="369"/>
        </pc:sldMkLst>
        <pc:spChg chg="mod">
          <ac:chgData name="Vikram Singh" userId="3a4a927e16d64029" providerId="LiveId" clId="{1F81EE44-F722-451B-9CAE-C1A5E3FA6BB0}" dt="2026-08-05T07:20:52.888" v="1135"/>
          <ac:spMkLst>
            <pc:docMk/>
            <pc:sldMk cId="3059350717" sldId="369"/>
            <ac:spMk id="52" creationId="{2959BD52-DF1F-4B5D-B3F3-9FDB3C4F025F}"/>
          </ac:spMkLst>
        </pc:spChg>
        <pc:spChg chg="mod">
          <ac:chgData name="Vikram Singh" userId="3a4a927e16d64029" providerId="LiveId" clId="{1F81EE44-F722-451B-9CAE-C1A5E3FA6BB0}" dt="2026-08-05T07:26:33.174" v="1274" actId="20577"/>
          <ac:spMkLst>
            <pc:docMk/>
            <pc:sldMk cId="3059350717" sldId="369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23:58.617" v="1188" actId="122"/>
          <ac:spMkLst>
            <pc:docMk/>
            <pc:sldMk cId="3059350717" sldId="369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23:38.535" v="1185" actId="122"/>
          <ac:spMkLst>
            <pc:docMk/>
            <pc:sldMk cId="3059350717" sldId="369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26:42.315" v="1284" actId="20577"/>
          <ac:spMkLst>
            <pc:docMk/>
            <pc:sldMk cId="3059350717" sldId="369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7:28:15.958" v="1357" actId="20577"/>
        <pc:sldMkLst>
          <pc:docMk/>
          <pc:sldMk cId="2531935752" sldId="371"/>
        </pc:sldMkLst>
        <pc:spChg chg="mod">
          <ac:chgData name="Vikram Singh" userId="3a4a927e16d64029" providerId="LiveId" clId="{1F81EE44-F722-451B-9CAE-C1A5E3FA6BB0}" dt="2026-08-05T07:28:15.958" v="1357" actId="20577"/>
          <ac:spMkLst>
            <pc:docMk/>
            <pc:sldMk cId="2531935752" sldId="371"/>
            <ac:spMk id="62" creationId="{EB5CBB9C-0BB6-4D90-A39A-AFFEACFFFBEC}"/>
          </ac:spMkLst>
        </pc:spChg>
      </pc:sldChg>
      <pc:sldChg chg="modSp mod">
        <pc:chgData name="Vikram Singh" userId="3a4a927e16d64029" providerId="LiveId" clId="{1F81EE44-F722-451B-9CAE-C1A5E3FA6BB0}" dt="2026-08-05T07:30:23.411" v="1451" actId="20577"/>
        <pc:sldMkLst>
          <pc:docMk/>
          <pc:sldMk cId="3382016287" sldId="372"/>
        </pc:sldMkLst>
        <pc:spChg chg="mod">
          <ac:chgData name="Vikram Singh" userId="3a4a927e16d64029" providerId="LiveId" clId="{1F81EE44-F722-451B-9CAE-C1A5E3FA6BB0}" dt="2026-08-05T07:29:49.259" v="1401" actId="20577"/>
          <ac:spMkLst>
            <pc:docMk/>
            <pc:sldMk cId="3382016287" sldId="372"/>
            <ac:spMk id="21" creationId="{85688605-D578-4542-9BC9-61549683B86F}"/>
          </ac:spMkLst>
        </pc:spChg>
        <pc:spChg chg="mod">
          <ac:chgData name="Vikram Singh" userId="3a4a927e16d64029" providerId="LiveId" clId="{1F81EE44-F722-451B-9CAE-C1A5E3FA6BB0}" dt="2026-08-05T07:29:31.932" v="1382" actId="20577"/>
          <ac:spMkLst>
            <pc:docMk/>
            <pc:sldMk cId="3382016287" sldId="372"/>
            <ac:spMk id="22" creationId="{FB7495BE-E4FE-4BFE-AF15-01A62FC20415}"/>
          </ac:spMkLst>
        </pc:spChg>
        <pc:spChg chg="mod">
          <ac:chgData name="Vikram Singh" userId="3a4a927e16d64029" providerId="LiveId" clId="{1F81EE44-F722-451B-9CAE-C1A5E3FA6BB0}" dt="2026-08-05T07:30:01.148" v="1421" actId="20577"/>
          <ac:spMkLst>
            <pc:docMk/>
            <pc:sldMk cId="3382016287" sldId="372"/>
            <ac:spMk id="24" creationId="{499DA8EA-BA8D-43E0-88B7-AABD15C6D9C4}"/>
          </ac:spMkLst>
        </pc:spChg>
        <pc:spChg chg="mod">
          <ac:chgData name="Vikram Singh" userId="3a4a927e16d64029" providerId="LiveId" clId="{1F81EE44-F722-451B-9CAE-C1A5E3FA6BB0}" dt="2026-08-05T07:30:23.411" v="1451" actId="20577"/>
          <ac:spMkLst>
            <pc:docMk/>
            <pc:sldMk cId="3382016287" sldId="372"/>
            <ac:spMk id="25" creationId="{0A84DFC4-56F3-4A9E-B469-1370FA7A01E0}"/>
          </ac:spMkLst>
        </pc:spChg>
        <pc:spChg chg="mod">
          <ac:chgData name="Vikram Singh" userId="3a4a927e16d64029" providerId="LiveId" clId="{1F81EE44-F722-451B-9CAE-C1A5E3FA6BB0}" dt="2026-08-05T07:28:28.075" v="1358"/>
          <ac:spMkLst>
            <pc:docMk/>
            <pc:sldMk cId="3382016287" sldId="372"/>
            <ac:spMk id="99" creationId="{3F5A68D4-884F-47E5-8B83-E3A8189EAADC}"/>
          </ac:spMkLst>
        </pc:spChg>
      </pc:sldChg>
      <pc:sldChg chg="modSp mod">
        <pc:chgData name="Vikram Singh" userId="3a4a927e16d64029" providerId="LiveId" clId="{1F81EE44-F722-451B-9CAE-C1A5E3FA6BB0}" dt="2026-08-05T07:31:16.340" v="1493" actId="20577"/>
        <pc:sldMkLst>
          <pc:docMk/>
          <pc:sldMk cId="2610875561" sldId="373"/>
        </pc:sldMkLst>
        <pc:spChg chg="mod">
          <ac:chgData name="Vikram Singh" userId="3a4a927e16d64029" providerId="LiveId" clId="{1F81EE44-F722-451B-9CAE-C1A5E3FA6BB0}" dt="2026-08-05T07:28:36.365" v="1359"/>
          <ac:spMkLst>
            <pc:docMk/>
            <pc:sldMk cId="2610875561" sldId="373"/>
            <ac:spMk id="53" creationId="{22B7EF44-2ED2-4FB7-AEEC-FC2818B3CAA1}"/>
          </ac:spMkLst>
        </pc:spChg>
        <pc:spChg chg="mod">
          <ac:chgData name="Vikram Singh" userId="3a4a927e16d64029" providerId="LiveId" clId="{1F81EE44-F722-451B-9CAE-C1A5E3FA6BB0}" dt="2026-08-05T07:30:46.165" v="1462" actId="20577"/>
          <ac:spMkLst>
            <pc:docMk/>
            <pc:sldMk cId="2610875561" sldId="373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30:57.967" v="1473" actId="20577"/>
          <ac:spMkLst>
            <pc:docMk/>
            <pc:sldMk cId="2610875561" sldId="373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31:05.871" v="1483" actId="20577"/>
          <ac:spMkLst>
            <pc:docMk/>
            <pc:sldMk cId="2610875561" sldId="373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31:16.340" v="1493" actId="20577"/>
          <ac:spMkLst>
            <pc:docMk/>
            <pc:sldMk cId="2610875561" sldId="373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7:32:02.154" v="1546" actId="20577"/>
        <pc:sldMkLst>
          <pc:docMk/>
          <pc:sldMk cId="3786685220" sldId="374"/>
        </pc:sldMkLst>
        <pc:spChg chg="mod">
          <ac:chgData name="Vikram Singh" userId="3a4a927e16d64029" providerId="LiveId" clId="{1F81EE44-F722-451B-9CAE-C1A5E3FA6BB0}" dt="2026-08-05T07:31:37.205" v="1515" actId="20577"/>
          <ac:spMkLst>
            <pc:docMk/>
            <pc:sldMk cId="3786685220" sldId="374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31:53.259" v="1536" actId="20577"/>
          <ac:spMkLst>
            <pc:docMk/>
            <pc:sldMk cId="3786685220" sldId="374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31:45.652" v="1526" actId="20577"/>
          <ac:spMkLst>
            <pc:docMk/>
            <pc:sldMk cId="3786685220" sldId="374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32:02.154" v="1546" actId="20577"/>
          <ac:spMkLst>
            <pc:docMk/>
            <pc:sldMk cId="3786685220" sldId="374"/>
            <ac:spMk id="61" creationId="{1F925C10-9F16-4811-B089-558B6873A73D}"/>
          </ac:spMkLst>
        </pc:spChg>
        <pc:spChg chg="mod">
          <ac:chgData name="Vikram Singh" userId="3a4a927e16d64029" providerId="LiveId" clId="{1F81EE44-F722-451B-9CAE-C1A5E3FA6BB0}" dt="2026-08-05T07:31:26.969" v="1504" actId="20577"/>
          <ac:spMkLst>
            <pc:docMk/>
            <pc:sldMk cId="3786685220" sldId="374"/>
            <ac:spMk id="66" creationId="{333AFD70-B715-4E23-9850-15F5349D028B}"/>
          </ac:spMkLst>
        </pc:spChg>
        <pc:spChg chg="mod">
          <ac:chgData name="Vikram Singh" userId="3a4a927e16d64029" providerId="LiveId" clId="{1F81EE44-F722-451B-9CAE-C1A5E3FA6BB0}" dt="2026-08-05T07:28:45.407" v="1360"/>
          <ac:spMkLst>
            <pc:docMk/>
            <pc:sldMk cId="3786685220" sldId="374"/>
            <ac:spMk id="68" creationId="{4B3EC8F0-29BF-4CC2-B25C-F6D263CADB61}"/>
          </ac:spMkLst>
        </pc:spChg>
      </pc:sldChg>
      <pc:sldChg chg="modSp mod">
        <pc:chgData name="Vikram Singh" userId="3a4a927e16d64029" providerId="LiveId" clId="{1F81EE44-F722-451B-9CAE-C1A5E3FA6BB0}" dt="2026-08-05T07:32:36.954" v="1588" actId="20577"/>
        <pc:sldMkLst>
          <pc:docMk/>
          <pc:sldMk cId="2081623181" sldId="375"/>
        </pc:sldMkLst>
        <pc:spChg chg="mod">
          <ac:chgData name="Vikram Singh" userId="3a4a927e16d64029" providerId="LiveId" clId="{1F81EE44-F722-451B-9CAE-C1A5E3FA6BB0}" dt="2026-08-05T07:28:52.186" v="1361"/>
          <ac:spMkLst>
            <pc:docMk/>
            <pc:sldMk cId="2081623181" sldId="375"/>
            <ac:spMk id="52" creationId="{52977AD4-1783-460B-BD06-39AD407C3B7F}"/>
          </ac:spMkLst>
        </pc:spChg>
        <pc:spChg chg="mod">
          <ac:chgData name="Vikram Singh" userId="3a4a927e16d64029" providerId="LiveId" clId="{1F81EE44-F722-451B-9CAE-C1A5E3FA6BB0}" dt="2026-08-05T07:32:12.861" v="1557" actId="20577"/>
          <ac:spMkLst>
            <pc:docMk/>
            <pc:sldMk cId="2081623181" sldId="375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32:29.333" v="1578" actId="20577"/>
          <ac:spMkLst>
            <pc:docMk/>
            <pc:sldMk cId="2081623181" sldId="375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32:20.648" v="1568" actId="20577"/>
          <ac:spMkLst>
            <pc:docMk/>
            <pc:sldMk cId="2081623181" sldId="375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32:36.954" v="1588" actId="20577"/>
          <ac:spMkLst>
            <pc:docMk/>
            <pc:sldMk cId="2081623181" sldId="375"/>
            <ac:spMk id="61" creationId="{1F925C10-9F16-4811-B089-558B6873A73D}"/>
          </ac:spMkLst>
        </pc:spChg>
      </pc:sldChg>
      <pc:sldChg chg="modSp mod">
        <pc:chgData name="Vikram Singh" userId="3a4a927e16d64029" providerId="LiveId" clId="{1F81EE44-F722-451B-9CAE-C1A5E3FA6BB0}" dt="2026-08-05T07:33:11.413" v="1630" actId="20577"/>
        <pc:sldMkLst>
          <pc:docMk/>
          <pc:sldMk cId="1956071562" sldId="376"/>
        </pc:sldMkLst>
        <pc:spChg chg="mod">
          <ac:chgData name="Vikram Singh" userId="3a4a927e16d64029" providerId="LiveId" clId="{1F81EE44-F722-451B-9CAE-C1A5E3FA6BB0}" dt="2026-08-05T07:29:01.185" v="1362"/>
          <ac:spMkLst>
            <pc:docMk/>
            <pc:sldMk cId="1956071562" sldId="376"/>
            <ac:spMk id="52" creationId="{2959BD52-DF1F-4B5D-B3F3-9FDB3C4F025F}"/>
          </ac:spMkLst>
        </pc:spChg>
        <pc:spChg chg="mod">
          <ac:chgData name="Vikram Singh" userId="3a4a927e16d64029" providerId="LiveId" clId="{1F81EE44-F722-451B-9CAE-C1A5E3FA6BB0}" dt="2026-08-05T07:32:46.453" v="1599" actId="20577"/>
          <ac:spMkLst>
            <pc:docMk/>
            <pc:sldMk cId="1956071562" sldId="376"/>
            <ac:spMk id="58" creationId="{F0236EF0-91E8-40AE-B1F2-05880CB66490}"/>
          </ac:spMkLst>
        </pc:spChg>
        <pc:spChg chg="mod">
          <ac:chgData name="Vikram Singh" userId="3a4a927e16d64029" providerId="LiveId" clId="{1F81EE44-F722-451B-9CAE-C1A5E3FA6BB0}" dt="2026-08-05T07:32:55.074" v="1610" actId="20577"/>
          <ac:spMkLst>
            <pc:docMk/>
            <pc:sldMk cId="1956071562" sldId="376"/>
            <ac:spMk id="59" creationId="{940186B4-3541-4F60-B417-BF22A03FB26E}"/>
          </ac:spMkLst>
        </pc:spChg>
        <pc:spChg chg="mod">
          <ac:chgData name="Vikram Singh" userId="3a4a927e16d64029" providerId="LiveId" clId="{1F81EE44-F722-451B-9CAE-C1A5E3FA6BB0}" dt="2026-08-05T07:33:03.262" v="1620" actId="20577"/>
          <ac:spMkLst>
            <pc:docMk/>
            <pc:sldMk cId="1956071562" sldId="376"/>
            <ac:spMk id="60" creationId="{176A3A8B-11A4-428F-B403-71422E814F38}"/>
          </ac:spMkLst>
        </pc:spChg>
        <pc:spChg chg="mod">
          <ac:chgData name="Vikram Singh" userId="3a4a927e16d64029" providerId="LiveId" clId="{1F81EE44-F722-451B-9CAE-C1A5E3FA6BB0}" dt="2026-08-05T07:33:11.413" v="1630" actId="20577"/>
          <ac:spMkLst>
            <pc:docMk/>
            <pc:sldMk cId="1956071562" sldId="376"/>
            <ac:spMk id="61" creationId="{1F925C10-9F16-4811-B089-558B6873A73D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24AEC95-8AB5-B1BF-0A42-F0F260D5D58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788D0E-C7CC-DA0E-0A01-CC6F8AD63A3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2DF62B3-8D6F-3D87-B8BF-221F3AB2AC7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AC8ED6-6C84-6673-35CE-2F800617E0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02B43A0-3E10-30FC-B029-34EC5CEBB5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027085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021FC-68A3-A9B1-F9BC-BBB75EBE429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34FD74-7D23-C00E-5F52-143BE94D970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13A5ED-3D10-C180-B6E3-FDB4493C86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8854DE-CF77-3103-9351-2D69C0CA8B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EA5A550-6A8A-E382-3783-7033A41F50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19881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55C8F02-8059-AA5F-6E07-0A16A66FFA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28232A-F83C-5325-64BE-0F148A62C9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D093F8-CE9E-2299-EF2E-1A341E7F14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CBCD1D-2047-D984-C64E-E71635D03E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1FBEF3-38E8-2792-118D-B395D15D52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3575275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AC6823E-E244-4D6C-43C9-6F8EC24EA9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6288D3-98E8-7C7B-E17D-620C720048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98E15E7-3167-AA53-75FB-0CBAD7F1235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A24AE0A-2D5A-A5DD-3BC2-6C8ADC0CB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8D4528B-122E-1CD0-A3C1-D91086F3DE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8DB07E2-C693-D4C1-B5B5-46354EDAF83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8070670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675041-B447-C52E-C155-7701753635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E5C02E5-98C9-33A7-CEC8-642340FE506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C2F3A1-F84B-CF3E-5906-14AF5635B7F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77496A7-7643-EE9A-9355-F0EB46806D0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013E68C-1205-9BF9-CE44-4FFC1B559E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5007D2-81F2-02FE-D8AC-FEDC8CD4AC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C3B887-C779-1F32-A68D-DFEFFAA172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831E60-119C-8B17-E652-A8556C0A850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221637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6C2DB92-B3B6-FD89-F8AD-F57E5EC465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33D3E33-2AAE-7660-5839-0714F8634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C933C8-5538-BD8B-E687-B0C9E11C4A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82356D-31F1-A2DB-128B-C90E795552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23065641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7D3A7180-9E1A-1F8E-FF6E-741127332B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A68502-16A0-8603-6075-7B6A3F5104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259C1CB-E588-9F58-7500-D341D07ED2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1652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63F13A-CCFC-8A5F-1871-9265113267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B5BBDD-7DA0-3ABC-134B-FC47348D04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217A89-56A3-0B11-27B4-4BF756DC94C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C543B5-28B8-A940-0782-B86E24E6B3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731408F-3169-D6D7-0596-E08A0DC083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B38954E-EDF3-2E36-1F6E-E02856B44F3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1992866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1C253B-05AB-7216-ED0A-9E674A1BBA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604823B-0A66-FEB4-154F-1526C9A041E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EDDE27A-96FA-0ED2-4CAC-C305A0432B1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01AA8C3-FC03-EEFB-C744-55BF0861EB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2874073-3066-8002-EA8B-456553230E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04B7B0A-22C3-A97E-8A6A-B48624C835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24889107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DBAAACC-4E24-C22C-4691-C892365271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E43EB08-88E7-6AD1-D613-2F08D66A497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3D933B2-5CA8-4A17-D7D0-08B74A0BE98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D5EF4E-EFF7-7F63-6A10-9215C1FE96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526D06-0D11-2AEE-2222-2132EC765A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405395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61A622D9-E1FE-B952-10B3-8AD16812CD4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BE3E14F-544B-4DC4-3BF8-20EF24431D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4F5CEB2-CC81-524E-724D-00F1D1A434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6CF2C1E-C91A-4A1B-A170-A56769F18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14F702-5C29-34AC-2C71-DE8851743D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7390017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3DDF30-8097-415B-BA51-E706288B8CD8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D35C422-B097-4B0A-8010-F66B0D246D6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E17F18-A6EE-4D5B-B221-C7C9B187D6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FD601E1-67E5-42CE-B0DA-DF640998D2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FF233F9-3584-4C5D-B8F8-1D1CAD81E2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855438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B0775E-5E30-4581-80EA-1380250BAD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F9126D2-EEB5-4557-A3C3-E0E8916E21F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F3313DF-68CD-4EC0-9BB3-8AB96C1A73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666573F-F484-4E69-AF3C-A400243E27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1A454F-0034-4E1C-8F7B-734E99DCF3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5351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3AD4AD3-8771-4757-8C09-181213ADC2B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05C515-ADED-4BA6-BEFB-2F26F76A1F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7EBA1C-AE37-4DA9-95A6-AF9A2B09F5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9B33E2F-FCFD-439E-A13E-69EEE59235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286E363-6786-4759-AE2D-FC7F45F234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049948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843255-A2DA-4D0F-A307-0CCA0D9E9B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09AF2DB-B5D3-496B-ABB5-B12053A82F8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2E1060E-E5D9-41D8-AF2A-4E980B3D29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8603F18-F26F-4DCA-9F2F-B3F4801E1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F933187-4ED8-4C08-8320-91E83CAF45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D16127-13A0-476D-A79A-7FC2A6F1E0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304104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0B4EDA-B539-420E-849B-3BB77E5F700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39317D-0301-4533-B0A4-FED6AB0723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B32F4B7-E3E9-455C-AA6F-928EEC9758F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92BF72-3C9F-4921-B250-E94BE0300F9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272AA31-D54B-4F54-88CA-6B0FC8A3174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F92CBBD-27F7-4964-B84D-64B44CE10E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DF3F9CE-E9CE-45D2-B82E-01A086AA3A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AEC5F084-89AC-4FD9-8F64-85507CA94C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673475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772C29-64FA-403A-89F2-58BB345EA7D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DCBA50C-DE80-4F45-8695-2232C990A7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0BACC08-11C1-44C7-B794-285E613C95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2245AD4-D931-497F-A4EB-5735FAC02D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864820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119B514-3314-4B25-83E8-D727B6D99D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6FEE42-0189-4D43-A0CB-CE776824B8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C9C4F4-3C5E-4D7D-85A6-822188227AF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428805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F6D2B4-846C-40E9-BC14-C71ED7300F8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13FB67A-4A75-4DC9-956C-8F3F7E2D923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4C67659-8461-438D-AF5A-DA448AFB07B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9B31677-B450-4280-BE5C-E520226F95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B6A578-8C7F-4DB9-BBD8-3CD6185978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2C56049-6FE5-45F1-919C-05515DC50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2871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FCAD6D-D606-4C3E-8869-81BAE8C58A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A14E72B-0AD9-4749-9B45-45D6DAAE516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36F32D6-8BD1-4064-ADD2-BB85D08DA24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B8A8BC2-8CEA-43A5-9CD2-5F7987CB05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C4BA9FD-98BA-4DA6-91A7-C71A60DDE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9397919-CB3A-470B-B82D-0F6691D91E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275070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844963-9E4D-4F8D-A3D9-D330D0320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92FBD5-D455-4B24-940A-98239DB9412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ACDAF0-EF53-45F0-A745-A9F37F5E84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4E1B9C-78EA-41F4-97E0-0609B83E45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60684D-64A2-4701-BC0B-3B4DA605C2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9777587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18E353F-60D7-4B66-9D4F-99EFF96608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1719977-11D8-4FE1-A92D-E85CDBD3AA8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67A0A5A-9D3C-4E42-984F-5348886386C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8D2F5C-8DD9-4076-9135-EC3AB94B23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6D0128-6D7F-40E9-AC87-15D47292F4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54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A8734C4-673D-DC21-5501-C188FE9641D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6BF81F3-C0B4-DED5-1791-6A9F2D4E6E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4342035-832C-8A6F-FB69-2ACABEFED73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A71005-8A7C-42FF-94D1-359CF04EAFCE}" type="datetimeFigureOut">
              <a:rPr lang="en-IN" smtClean="0"/>
              <a:t>05-08-2026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59A9F1-1704-5615-3A02-C68B9EE838A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D189477-B529-16B2-76EB-D314BF1BC02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93F28A-1F20-4EA0-BEA4-3CF822FC72A1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613208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6195">
              <a:srgbClr val="6E34A2"/>
            </a:gs>
            <a:gs pos="57000">
              <a:srgbClr val="391B55"/>
            </a:gs>
            <a:gs pos="100000">
              <a:srgbClr val="251135"/>
            </a:gs>
          </a:gsLst>
          <a:path path="circle">
            <a:fillToRect l="50000" t="50000" r="50000" b="50000"/>
          </a:path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3ED5CA53-00BF-4336-90CB-1C64F93E9A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5EA976B-8DE6-4266-A92A-A188FC5901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8C731F-AA62-449E-B626-6911F8E67FE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3E335C2-1F42-4A2B-9679-A84064AED5A1}" type="datetimeFigureOut">
              <a:rPr lang="en-US" smtClean="0"/>
              <a:t>8/5/2026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CCBC83-1675-4F0E-841A-8D175C13C18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5358BF-7B77-4A18-B71D-5DC08ABC3B1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5C8AE38-4D19-4FAC-8D7A-CE27D3E423E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49424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" Target="slide30.xml"/><Relationship Id="rId7" Type="http://schemas.openxmlformats.org/officeDocument/2006/relationships/slide" Target="slide2.xml"/><Relationship Id="rId2" Type="http://schemas.openxmlformats.org/officeDocument/2006/relationships/slide" Target="slide37.xml"/><Relationship Id="rId1" Type="http://schemas.openxmlformats.org/officeDocument/2006/relationships/slideLayout" Target="../slideLayouts/slideLayout13.xml"/><Relationship Id="rId6" Type="http://schemas.openxmlformats.org/officeDocument/2006/relationships/slide" Target="slide9.xml"/><Relationship Id="rId5" Type="http://schemas.openxmlformats.org/officeDocument/2006/relationships/slide" Target="slide16.xml"/><Relationship Id="rId4" Type="http://schemas.openxmlformats.org/officeDocument/2006/relationships/slide" Target="slide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" Target="slide6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8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7.xml"/><Relationship Id="rId5" Type="http://schemas.openxmlformats.org/officeDocument/2006/relationships/slide" Target="slide5.xml"/><Relationship Id="rId4" Type="http://schemas.openxmlformats.org/officeDocument/2006/relationships/image" Target="../media/image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slide" Target="slide4.xml"/><Relationship Id="rId4" Type="http://schemas.openxmlformats.org/officeDocument/2006/relationships/image" Target="../media/image1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3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37.xml"/><Relationship Id="rId11" Type="http://schemas.openxmlformats.org/officeDocument/2006/relationships/slide" Target="slide2.xml"/><Relationship Id="rId5" Type="http://schemas.openxmlformats.org/officeDocument/2006/relationships/image" Target="../media/image1.png"/><Relationship Id="rId10" Type="http://schemas.openxmlformats.org/officeDocument/2006/relationships/slide" Target="slide9.xml"/><Relationship Id="rId4" Type="http://schemas.openxmlformats.org/officeDocument/2006/relationships/image" Target="../media/image2.svg"/><Relationship Id="rId9" Type="http://schemas.openxmlformats.org/officeDocument/2006/relationships/slide" Target="slide1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slide" Target="slide15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13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14.xml"/><Relationship Id="rId5" Type="http://schemas.openxmlformats.org/officeDocument/2006/relationships/slide" Target="slide12.xml"/><Relationship Id="rId4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slide" Target="slide11.xml"/><Relationship Id="rId4" Type="http://schemas.openxmlformats.org/officeDocument/2006/relationships/image" Target="../media/image1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3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37.xml"/><Relationship Id="rId11" Type="http://schemas.openxmlformats.org/officeDocument/2006/relationships/slide" Target="slide2.xml"/><Relationship Id="rId5" Type="http://schemas.openxmlformats.org/officeDocument/2006/relationships/image" Target="../media/image1.png"/><Relationship Id="rId10" Type="http://schemas.openxmlformats.org/officeDocument/2006/relationships/slide" Target="slide9.xml"/><Relationship Id="rId4" Type="http://schemas.openxmlformats.org/officeDocument/2006/relationships/image" Target="../media/image2.svg"/><Relationship Id="rId9" Type="http://schemas.openxmlformats.org/officeDocument/2006/relationships/slide" Target="slide1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1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1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" Target="slide22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21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20.xml"/><Relationship Id="rId5" Type="http://schemas.openxmlformats.org/officeDocument/2006/relationships/slide" Target="slide19.xml"/><Relationship Id="rId4" Type="http://schemas.openxmlformats.org/officeDocument/2006/relationships/image" Target="../media/image1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slide" Target="slide18.xml"/><Relationship Id="rId4" Type="http://schemas.openxmlformats.org/officeDocument/2006/relationships/image" Target="../media/image1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3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37.xml"/><Relationship Id="rId11" Type="http://schemas.openxmlformats.org/officeDocument/2006/relationships/slide" Target="slide2.xml"/><Relationship Id="rId5" Type="http://schemas.openxmlformats.org/officeDocument/2006/relationships/image" Target="../media/image1.png"/><Relationship Id="rId10" Type="http://schemas.openxmlformats.org/officeDocument/2006/relationships/slide" Target="slide9.xml"/><Relationship Id="rId4" Type="http://schemas.openxmlformats.org/officeDocument/2006/relationships/image" Target="../media/image2.svg"/><Relationship Id="rId9" Type="http://schemas.openxmlformats.org/officeDocument/2006/relationships/slide" Target="slide16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18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slide" Target="slide29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27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28.xml"/><Relationship Id="rId5" Type="http://schemas.openxmlformats.org/officeDocument/2006/relationships/slide" Target="slide26.xml"/><Relationship Id="rId4" Type="http://schemas.openxmlformats.org/officeDocument/2006/relationships/image" Target="../media/image1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slide" Target="slide25.xml"/><Relationship Id="rId4" Type="http://schemas.openxmlformats.org/officeDocument/2006/relationships/image" Target="../media/image1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3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37.xml"/><Relationship Id="rId11" Type="http://schemas.openxmlformats.org/officeDocument/2006/relationships/slide" Target="slide2.xml"/><Relationship Id="rId5" Type="http://schemas.openxmlformats.org/officeDocument/2006/relationships/image" Target="../media/image1.png"/><Relationship Id="rId10" Type="http://schemas.openxmlformats.org/officeDocument/2006/relationships/slide" Target="slide9.xml"/><Relationship Id="rId4" Type="http://schemas.openxmlformats.org/officeDocument/2006/relationships/image" Target="../media/image2.svg"/><Relationship Id="rId9" Type="http://schemas.openxmlformats.org/officeDocument/2006/relationships/slide" Target="slide16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25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2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slide" Target="slide34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36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35.xml"/><Relationship Id="rId5" Type="http://schemas.openxmlformats.org/officeDocument/2006/relationships/slide" Target="slide33.xml"/><Relationship Id="rId4" Type="http://schemas.openxmlformats.org/officeDocument/2006/relationships/image" Target="../media/image1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slide" Target="slide32.xml"/><Relationship Id="rId4" Type="http://schemas.openxmlformats.org/officeDocument/2006/relationships/image" Target="../media/image1.png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3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37.xml"/><Relationship Id="rId11" Type="http://schemas.openxmlformats.org/officeDocument/2006/relationships/slide" Target="slide2.xml"/><Relationship Id="rId5" Type="http://schemas.openxmlformats.org/officeDocument/2006/relationships/image" Target="../media/image1.png"/><Relationship Id="rId10" Type="http://schemas.openxmlformats.org/officeDocument/2006/relationships/slide" Target="slide9.xml"/><Relationship Id="rId4" Type="http://schemas.openxmlformats.org/officeDocument/2006/relationships/image" Target="../media/image2.svg"/><Relationship Id="rId9" Type="http://schemas.openxmlformats.org/officeDocument/2006/relationships/slide" Target="slide16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3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3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4" Type="http://schemas.openxmlformats.org/officeDocument/2006/relationships/image" Target="../media/image1.pn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slide" Target="slide43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42.xml"/><Relationship Id="rId2" Type="http://schemas.openxmlformats.org/officeDocument/2006/relationships/audio" Target="../media/media2.mp3"/><Relationship Id="rId1" Type="http://schemas.microsoft.com/office/2007/relationships/media" Target="../media/media2.mp3"/><Relationship Id="rId6" Type="http://schemas.openxmlformats.org/officeDocument/2006/relationships/slide" Target="slide41.xml"/><Relationship Id="rId5" Type="http://schemas.openxmlformats.org/officeDocument/2006/relationships/slide" Target="slide40.xml"/><Relationship Id="rId4" Type="http://schemas.openxmlformats.org/officeDocument/2006/relationships/image" Target="../media/image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slide" Target="slide39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slide" Target="slide23.xml"/><Relationship Id="rId3" Type="http://schemas.openxmlformats.org/officeDocument/2006/relationships/slideLayout" Target="../slideLayouts/slideLayout12.xml"/><Relationship Id="rId7" Type="http://schemas.openxmlformats.org/officeDocument/2006/relationships/slide" Target="slide30.xml"/><Relationship Id="rId2" Type="http://schemas.openxmlformats.org/officeDocument/2006/relationships/audio" Target="../media/media4.mp3"/><Relationship Id="rId1" Type="http://schemas.microsoft.com/office/2007/relationships/media" Target="../media/media4.mp3"/><Relationship Id="rId6" Type="http://schemas.openxmlformats.org/officeDocument/2006/relationships/slide" Target="slide37.xml"/><Relationship Id="rId11" Type="http://schemas.openxmlformats.org/officeDocument/2006/relationships/slide" Target="slide2.xml"/><Relationship Id="rId5" Type="http://schemas.openxmlformats.org/officeDocument/2006/relationships/image" Target="../media/image1.png"/><Relationship Id="rId10" Type="http://schemas.openxmlformats.org/officeDocument/2006/relationships/slide" Target="slide9.xml"/><Relationship Id="rId4" Type="http://schemas.openxmlformats.org/officeDocument/2006/relationships/image" Target="../media/image2.svg"/><Relationship Id="rId9" Type="http://schemas.openxmlformats.org/officeDocument/2006/relationships/slide" Target="slide1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39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2.xml"/><Relationship Id="rId2" Type="http://schemas.openxmlformats.org/officeDocument/2006/relationships/audio" Target="../media/media3.mp3"/><Relationship Id="rId1" Type="http://schemas.microsoft.com/office/2007/relationships/media" Target="../media/media3.mp3"/><Relationship Id="rId5" Type="http://schemas.openxmlformats.org/officeDocument/2006/relationships/image" Target="../media/image1.png"/><Relationship Id="rId4" Type="http://schemas.openxmlformats.org/officeDocument/2006/relationships/slide" Target="slide3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">
            <a:hlinkClick r:id="rId2" action="ppaction://hlinksldjump"/>
            <a:extLst>
              <a:ext uri="{FF2B5EF4-FFF2-40B4-BE49-F238E27FC236}">
                <a16:creationId xmlns:a16="http://schemas.microsoft.com/office/drawing/2014/main" id="{8CEB00C2-F8D2-71AE-45AA-AA00AA91F2D9}"/>
              </a:ext>
            </a:extLst>
          </p:cNvPr>
          <p:cNvSpPr/>
          <p:nvPr/>
        </p:nvSpPr>
        <p:spPr>
          <a:xfrm>
            <a:off x="4815676" y="2460864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" name="Freeform: Shape 5">
            <a:hlinkClick r:id="rId3" action="ppaction://hlinksldjump"/>
            <a:extLst>
              <a:ext uri="{FF2B5EF4-FFF2-40B4-BE49-F238E27FC236}">
                <a16:creationId xmlns:a16="http://schemas.microsoft.com/office/drawing/2014/main" id="{314FC2F3-8D3F-0DDB-AD14-F868CBAEC980}"/>
              </a:ext>
            </a:extLst>
          </p:cNvPr>
          <p:cNvSpPr/>
          <p:nvPr/>
        </p:nvSpPr>
        <p:spPr>
          <a:xfrm>
            <a:off x="4815676" y="2967090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Freeform: Shape 6">
            <a:hlinkClick r:id="rId4" action="ppaction://hlinksldjump"/>
            <a:extLst>
              <a:ext uri="{FF2B5EF4-FFF2-40B4-BE49-F238E27FC236}">
                <a16:creationId xmlns:a16="http://schemas.microsoft.com/office/drawing/2014/main" id="{93E49CC1-0645-1114-1FC7-AC3139167F6A}"/>
              </a:ext>
            </a:extLst>
          </p:cNvPr>
          <p:cNvSpPr/>
          <p:nvPr/>
        </p:nvSpPr>
        <p:spPr>
          <a:xfrm>
            <a:off x="4815675" y="3495939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8" name="Freeform: Shape 7">
            <a:hlinkClick r:id="rId5" action="ppaction://hlinksldjump"/>
            <a:extLst>
              <a:ext uri="{FF2B5EF4-FFF2-40B4-BE49-F238E27FC236}">
                <a16:creationId xmlns:a16="http://schemas.microsoft.com/office/drawing/2014/main" id="{82DD8EE4-63CD-3058-614F-C47BDC7B11A2}"/>
              </a:ext>
            </a:extLst>
          </p:cNvPr>
          <p:cNvSpPr/>
          <p:nvPr/>
        </p:nvSpPr>
        <p:spPr>
          <a:xfrm>
            <a:off x="4815675" y="410245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Freeform: Shape 8">
            <a:hlinkClick r:id="rId6" action="ppaction://hlinksldjump"/>
            <a:extLst>
              <a:ext uri="{FF2B5EF4-FFF2-40B4-BE49-F238E27FC236}">
                <a16:creationId xmlns:a16="http://schemas.microsoft.com/office/drawing/2014/main" id="{AC3C8271-DCA2-10A7-5BE6-5DD26F41C48A}"/>
              </a:ext>
            </a:extLst>
          </p:cNvPr>
          <p:cNvSpPr/>
          <p:nvPr/>
        </p:nvSpPr>
        <p:spPr>
          <a:xfrm>
            <a:off x="4815675" y="4608677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1" name="Freeform: Shape 10">
            <a:hlinkClick r:id="rId7" action="ppaction://hlinksldjump"/>
            <a:extLst>
              <a:ext uri="{FF2B5EF4-FFF2-40B4-BE49-F238E27FC236}">
                <a16:creationId xmlns:a16="http://schemas.microsoft.com/office/drawing/2014/main" id="{745B5268-C98A-06F1-F88B-87B32AE0ED53}"/>
              </a:ext>
            </a:extLst>
          </p:cNvPr>
          <p:cNvSpPr/>
          <p:nvPr/>
        </p:nvSpPr>
        <p:spPr>
          <a:xfrm>
            <a:off x="4815674" y="5138458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05255729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A0DD7B6-6CB1-4A81-963B-B2D028F87CF5}"/>
              </a:ext>
            </a:extLst>
          </p:cNvPr>
          <p:cNvSpPr txBox="1"/>
          <p:nvPr/>
        </p:nvSpPr>
        <p:spPr>
          <a:xfrm>
            <a:off x="5228076" y="1196370"/>
            <a:ext cx="9653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96701841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73592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614132" y="6097087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10002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24330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Kbc (1)">
            <a:hlinkClick r:id="" action="ppaction://media"/>
            <a:extLst>
              <a:ext uri="{FF2B5EF4-FFF2-40B4-BE49-F238E27FC236}">
                <a16:creationId xmlns:a16="http://schemas.microsoft.com/office/drawing/2014/main" id="{5D11F8B9-F25A-4B51-B6FF-5446A1586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25369" y="6485590"/>
            <a:ext cx="372410" cy="372410"/>
          </a:xfrm>
          <a:prstGeom prst="rect">
            <a:avLst/>
          </a:prstGeom>
        </p:spPr>
      </p:pic>
      <p:sp>
        <p:nvSpPr>
          <p:cNvPr id="58" name="Star: 32 Points 57">
            <a:extLst>
              <a:ext uri="{FF2B5EF4-FFF2-40B4-BE49-F238E27FC236}">
                <a16:creationId xmlns:a16="http://schemas.microsoft.com/office/drawing/2014/main" id="{66948BA3-E9C7-4EA3-A420-C81E3B4D7430}"/>
              </a:ext>
            </a:extLst>
          </p:cNvPr>
          <p:cNvSpPr>
            <a:spLocks noChangeAspect="1"/>
          </p:cNvSpPr>
          <p:nvPr/>
        </p:nvSpPr>
        <p:spPr>
          <a:xfrm>
            <a:off x="9890911" y="27267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AAECF53-4F06-4837-95E5-FCA5457049D7}"/>
              </a:ext>
            </a:extLst>
          </p:cNvPr>
          <p:cNvSpPr/>
          <p:nvPr/>
        </p:nvSpPr>
        <p:spPr>
          <a:xfrm>
            <a:off x="9444066" y="2726722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  <p:sp>
        <p:nvSpPr>
          <p:cNvPr id="60" name="Star: 32 Points 59">
            <a:extLst>
              <a:ext uri="{FF2B5EF4-FFF2-40B4-BE49-F238E27FC236}">
                <a16:creationId xmlns:a16="http://schemas.microsoft.com/office/drawing/2014/main" id="{E9128CFA-2E5D-4848-BA9B-C3FEFAB4086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4B2678D-8989-450F-A6B9-434BD2F89C00}"/>
              </a:ext>
            </a:extLst>
          </p:cNvPr>
          <p:cNvSpPr/>
          <p:nvPr/>
        </p:nvSpPr>
        <p:spPr>
          <a:xfrm>
            <a:off x="5664694" y="3879150"/>
            <a:ext cx="837782" cy="6572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ller Display" panose="02000503000000020003" pitchFamily="2" charset="0"/>
              </a:rPr>
              <a:t>1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C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Aller Display" panose="02000503000000020003" pitchFamily="2" charset="0"/>
              <a:ea typeface="+mn-ea"/>
              <a:cs typeface="+mn-cs"/>
            </a:endParaRP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B5CBB9C-0BB6-4D90-A39A-AFFEACFFFBEC}"/>
              </a:ext>
            </a:extLst>
          </p:cNvPr>
          <p:cNvSpPr/>
          <p:nvPr/>
        </p:nvSpPr>
        <p:spPr>
          <a:xfrm>
            <a:off x="592473" y="4428721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noProof="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</a:rPr>
              <a:t>           </a:t>
            </a:r>
            <a:r>
              <a:rPr lang="en-US" sz="2000" b="1" noProof="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</a:rPr>
              <a:t>1. Indian Space Research </a:t>
            </a:r>
            <a:r>
              <a:rPr lang="en-US" sz="2000" b="1" noProof="0" dirty="0" err="1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</a:rPr>
              <a:t>Organisation</a:t>
            </a:r>
            <a:r>
              <a:rPr lang="en-US" sz="2000" b="1" noProof="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</a:rPr>
              <a:t> (ISRO) was formed on ……………………………………</a:t>
            </a:r>
            <a:r>
              <a:rPr lang="en-US" b="1" noProof="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</a:rPr>
              <a:t> 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488485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8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8" grpId="0" animBg="1"/>
      <p:bldP spid="6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2000_question">
            <a:hlinkClick r:id="" action="ppaction://media"/>
            <a:extLst>
              <a:ext uri="{FF2B5EF4-FFF2-40B4-BE49-F238E27FC236}">
                <a16:creationId xmlns:a16="http://schemas.microsoft.com/office/drawing/2014/main" id="{41A3D5F7-2A62-468D-8781-CACC75D919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9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19991" y="6485991"/>
            <a:ext cx="372009" cy="372009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198423" y="3524249"/>
            <a:ext cx="1795389" cy="1737360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hlinkClick r:id="rId5" action="ppaction://hlinksldjump"/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(a) 26 November, 1965</a:t>
            </a:r>
          </a:p>
        </p:txBody>
      </p:sp>
      <p:sp>
        <p:nvSpPr>
          <p:cNvPr id="21" name="Freeform: Shape 20">
            <a:hlinkClick r:id="rId6" action="ppaction://hlinksldjump"/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(c) 15 August, 1972</a:t>
            </a:r>
          </a:p>
        </p:txBody>
      </p:sp>
      <p:sp>
        <p:nvSpPr>
          <p:cNvPr id="24" name="Freeform: Shape 23">
            <a:hlinkClick r:id="rId7" action="ppaction://hlinksldjump"/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(b) 15 August, 1962</a:t>
            </a:r>
          </a:p>
        </p:txBody>
      </p:sp>
      <p:sp>
        <p:nvSpPr>
          <p:cNvPr id="25" name="Freeform: Shape 24">
            <a:hlinkClick r:id="rId8" action="ppaction://hlinksldjump"/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(d) 15 August, 1969</a:t>
            </a: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2F35C4B-63D2-4A75-91F6-7931E0E6A679}"/>
              </a:ext>
            </a:extLst>
          </p:cNvPr>
          <p:cNvGrpSpPr/>
          <p:nvPr/>
        </p:nvGrpSpPr>
        <p:grpSpPr>
          <a:xfrm>
            <a:off x="5275083" y="3588366"/>
            <a:ext cx="1645920" cy="1645920"/>
            <a:chOff x="5275083" y="3588366"/>
            <a:chExt cx="1645920" cy="164592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5688150" y="3175459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B180D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5684976" y="3998259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299736" y="3624297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0BDDEA26-CFA7-4545-9B7C-0707348FB11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00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B056F35-5E4D-4D83-BF8B-3CE3AD7CCD20}"/>
              </a:ext>
            </a:extLst>
          </p:cNvPr>
          <p:cNvSpPr/>
          <p:nvPr/>
        </p:nvSpPr>
        <p:spPr>
          <a:xfrm>
            <a:off x="5768314" y="3843635"/>
            <a:ext cx="65537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01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6CD4634D-5517-448F-BB86-511A73114C6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02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0BFA78D7-AE48-4EB8-81ED-82D4FCD7A0F5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03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4B80549D-0369-4D9B-B94C-00065A9B42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04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9F04FC60-3E0D-46AA-9B32-85BBAE93EB4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05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962D23C6-5C7E-4F4D-97E0-5000A237D1E6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06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A04E36D-9FA6-4232-871C-F08D24936D58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07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1FB1CA22-993E-4632-9CAB-71DD63371E89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08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0B31C28-2FEE-4430-857D-E2AA680326BE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09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D35210A0-CCE8-42FF-8BD3-A1231D7B2A51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3AEB712-6C30-4098-B5A9-CBA5AC5627AE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CB1C72BB-CA98-4701-B6B1-B206C1E93089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3153C03-40BF-4B65-A39F-F303ED82C683}"/>
              </a:ext>
            </a:extLst>
          </p:cNvPr>
          <p:cNvSpPr/>
          <p:nvPr/>
        </p:nvSpPr>
        <p:spPr>
          <a:xfrm>
            <a:off x="5761999" y="3843635"/>
            <a:ext cx="66800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3BE5F960-B0DA-4C8E-89B8-A2C510540689}"/>
              </a:ext>
            </a:extLst>
          </p:cNvPr>
          <p:cNvSpPr/>
          <p:nvPr/>
        </p:nvSpPr>
        <p:spPr>
          <a:xfrm>
            <a:off x="5764210" y="3843635"/>
            <a:ext cx="66357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29DABBE1-FB9C-4270-9706-A249A081065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15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7EE5AED1-50B2-4C7C-B24C-0D527EE08767}"/>
              </a:ext>
            </a:extLst>
          </p:cNvPr>
          <p:cNvSpPr/>
          <p:nvPr/>
        </p:nvSpPr>
        <p:spPr>
          <a:xfrm>
            <a:off x="5766134" y="3843635"/>
            <a:ext cx="65973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16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3A88DCC8-D6C7-4A48-B825-A5E8C6D379AE}"/>
              </a:ext>
            </a:extLst>
          </p:cNvPr>
          <p:cNvSpPr/>
          <p:nvPr/>
        </p:nvSpPr>
        <p:spPr>
          <a:xfrm>
            <a:off x="5775336" y="3843635"/>
            <a:ext cx="64132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17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0C4FB23C-601F-4B57-94A3-C64FF98D4D33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18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D6527D2E-BF63-4A84-A5E2-4375135E39B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19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DEA7CE6-71B5-443D-8675-23D5319429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20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C880F9FD-616B-4279-83B5-9B856C8FC159}"/>
              </a:ext>
            </a:extLst>
          </p:cNvPr>
          <p:cNvSpPr/>
          <p:nvPr/>
        </p:nvSpPr>
        <p:spPr>
          <a:xfrm>
            <a:off x="5767929" y="3843635"/>
            <a:ext cx="65614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21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C56C5F60-738E-4D6D-B316-2FE8A7CC297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ED8E7D43-6E00-4513-B578-A25C39B9C52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23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9EF5446-A4D8-472E-B1E3-13640DA96007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129308B-1E27-4A2A-8E8A-31067692DA9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25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78EA50D-14A6-413A-AF64-F57D9D6E626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26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04118A7A-B596-4640-814D-6C5B372C6C19}"/>
              </a:ext>
            </a:extLst>
          </p:cNvPr>
          <p:cNvSpPr/>
          <p:nvPr/>
        </p:nvSpPr>
        <p:spPr>
          <a:xfrm>
            <a:off x="5768731" y="3843635"/>
            <a:ext cx="65453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27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4DC65728-11B9-43DF-A701-07A78569CC8C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28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7A6C765A-3588-43A0-B5BC-8F67A4781C1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29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CE86B0C6-82C6-4695-BCEB-C1985944BF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30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C41D7D-6BD1-4EF3-ADBD-6279D41A720A}"/>
              </a:ext>
            </a:extLst>
          </p:cNvPr>
          <p:cNvSpPr/>
          <p:nvPr/>
        </p:nvSpPr>
        <p:spPr>
          <a:xfrm>
            <a:off x="5547360" y="3843635"/>
            <a:ext cx="10576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31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8CC3976E-25B0-4928-8C5F-0C528C67F6B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32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06F5E88E-ECED-4A62-83B4-30CC954C934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33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12313E6-3C38-443C-961D-0602F0B1C51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34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01B8AF6D-8421-4A34-BE1A-9D708E19D28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35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3E08196F-1C82-47FF-8913-D1BEC9AA725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70E6F426-16C7-44E6-B7F8-5A3D6CFF8C5D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37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477BE5D-E599-492D-B212-116C3013652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38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B12D5E2-5794-4CD7-90B3-AF389B94F4E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39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920B019C-7A11-40A7-8AC5-8111BEBAD2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40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8B368B6D-C042-4DB4-AC81-20D081C5D080}"/>
              </a:ext>
            </a:extLst>
          </p:cNvPr>
          <p:cNvSpPr/>
          <p:nvPr/>
        </p:nvSpPr>
        <p:spPr>
          <a:xfrm>
            <a:off x="5770430" y="3843635"/>
            <a:ext cx="6511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41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BA1861E9-9F83-41BE-A266-06E35D90A20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42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5300A1F-A5D7-4E07-A783-5801EE1D6AC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43</a:t>
            </a: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36407937-F89E-40DC-9D69-341DDFEF8589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44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30A5BD97-08E4-4DDC-9DAA-0E31F2433008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45</a:t>
            </a:r>
          </a:p>
        </p:txBody>
      </p:sp>
      <p:sp>
        <p:nvSpPr>
          <p:cNvPr id="97" name="Star: 32 Points 96">
            <a:extLst>
              <a:ext uri="{FF2B5EF4-FFF2-40B4-BE49-F238E27FC236}">
                <a16:creationId xmlns:a16="http://schemas.microsoft.com/office/drawing/2014/main" id="{44B77432-8276-4B60-A4D0-CE7654EBBF1D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3F5A68D4-884F-47E5-8B83-E3A8189EAADC}"/>
              </a:ext>
            </a:extLst>
          </p:cNvPr>
          <p:cNvSpPr/>
          <p:nvPr/>
        </p:nvSpPr>
        <p:spPr>
          <a:xfrm>
            <a:off x="568932" y="4355066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	 1. Indian Space Research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Organisation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(ISRO) was formed on 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6479527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45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7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xit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7" presetClass="exit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xit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7" presetClass="exit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7" presetClass="exit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7" presetClass="exit" presetSubtype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7" presetClass="exit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7" presetClass="exit" presetSubtype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7" presetClass="exit" presetSubtype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7" presetClass="exit" presetSubtype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7" presetClass="exit" presetSubtype="1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7" presetClass="exit" presetSubtype="1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7" presetClass="exit" presetSubtype="1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7" presetClass="exit" presetSubtype="1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7" presetClass="exit" presetSubtype="1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7" presetClass="exit" presetSubtype="1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7" presetClass="exit" presetSubtype="1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7" presetClass="exit" presetSubtype="1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7" presetClass="exit" presetSubtype="1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7" presetClass="exit" presetSubtype="1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7" presetClass="exit" presetSubtype="1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7" presetClass="exit" presetSubtype="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7" presetClass="exit" presetSubtype="1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7" presetClass="exit" presetSubtype="1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7" presetClass="exit" presetSubtype="1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7" presetClass="exit" presetSubtype="1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7" presetClass="exit" presetSubtype="1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7" presetClass="exit" presetSubtype="1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7" presetClass="exit" presetSubtype="1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7" presetClass="exit" presetSubtype="1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7" presetClass="exit" presetSubtype="1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7" presetClass="exit" presetSubtype="1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7" presetClass="exit" presetSubtype="1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7" presetClass="exit" presetSubtype="1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7" presetClass="exit" presetSubtype="1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7" presetClass="exit" presetSubtype="1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7" presetClass="exit" presetSubtype="1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7" presetClass="exit" presetSubtype="1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7" presetClass="exit" presetSubtype="1" fill="hold" grpId="0" nodeType="withEffect">
                                  <p:stCondLst>
                                    <p:cond delay="4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7" presetClass="exit" presetSubtype="1" fill="hold" grpId="0" nodeType="withEffect">
                                  <p:stCondLst>
                                    <p:cond delay="4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7" presetClass="exit" presetSubtype="1" fill="hold" grpId="0" nodeType="withEffect">
                                  <p:stCondLst>
                                    <p:cond delay="4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6" presetClass="emph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 tmFilter="0, 0; .2, .5; .8, .5; 1, 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9" dur="250" autoRev="1" fill="hold"/>
                                        <p:tgtEl>
                                          <p:spTgt spid="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1" dur="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3" dur="29100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4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9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dirty="0">
                <a:solidFill>
                  <a:prstClr val="white"/>
                </a:solidFill>
              </a:rPr>
              <a:t>(a) 26 November, 1965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</a:p>
          <a:p>
            <a:pPr lvl="0" algn="ctr"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</a:t>
            </a:r>
            <a:r>
              <a:rPr lang="en-US" sz="2400" dirty="0">
                <a:solidFill>
                  <a:prstClr val="white"/>
                </a:solidFill>
              </a:rPr>
              <a:t>(c) 15 August, 1972</a:t>
            </a:r>
          </a:p>
          <a:p>
            <a:pPr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                </a:t>
            </a:r>
          </a:p>
          <a:p>
            <a:pPr algn="ctr"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 </a:t>
            </a:r>
            <a:r>
              <a:rPr lang="en-US" sz="2400" dirty="0">
                <a:solidFill>
                  <a:prstClr val="white"/>
                </a:solidFill>
              </a:rPr>
              <a:t>(b) 15 August, 1962</a:t>
            </a:r>
          </a:p>
          <a:p>
            <a:pPr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(d) 15 August, 1969</a:t>
            </a:r>
          </a:p>
        </p:txBody>
      </p:sp>
      <p:pic>
        <p:nvPicPr>
          <p:cNvPr id="6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27B278A4-33AF-4A63-BC55-A6EFF60E6E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  <p:sp>
        <p:nvSpPr>
          <p:cNvPr id="51" name="Rectangle: Rounded Corners 50">
            <a:hlinkClick r:id="rId5" action="ppaction://hlinksldjump"/>
            <a:extLst>
              <a:ext uri="{FF2B5EF4-FFF2-40B4-BE49-F238E27FC236}">
                <a16:creationId xmlns:a16="http://schemas.microsoft.com/office/drawing/2014/main" id="{38CD29BF-16A5-4317-810F-B5983917A218}"/>
              </a:ext>
            </a:extLst>
          </p:cNvPr>
          <p:cNvSpPr/>
          <p:nvPr/>
        </p:nvSpPr>
        <p:spPr>
          <a:xfrm>
            <a:off x="475132" y="1697422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2" name="Star: 32 Points 51">
            <a:extLst>
              <a:ext uri="{FF2B5EF4-FFF2-40B4-BE49-F238E27FC236}">
                <a16:creationId xmlns:a16="http://schemas.microsoft.com/office/drawing/2014/main" id="{7F43D726-BAFD-4862-BB2B-A3311DA7E71E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2B7EF44-2ED2-4FB7-AEEC-FC2818B3CAA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	</a:t>
            </a:r>
            <a:r>
              <a:rPr lang="en-US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1. Indian Space Research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Organisation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(ISRO) was formed on ……………………………………</a:t>
            </a:r>
          </a:p>
        </p:txBody>
      </p:sp>
    </p:spTree>
    <p:extLst>
      <p:ext uri="{BB962C8B-B14F-4D97-AF65-F5344CB8AC3E}">
        <p14:creationId xmlns:p14="http://schemas.microsoft.com/office/powerpoint/2010/main" val="35615808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8" grpId="0" animBg="1"/>
      <p:bldP spid="51" grpId="0" animBg="1"/>
      <p:bldP spid="52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(a) 26 November, 1965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(c) 15 August, 1972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6121023" y="6061761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(d) 15 August, 1969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33133" y="6076021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 algn="ctr"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 </a:t>
            </a:r>
            <a:r>
              <a:rPr lang="en-US" sz="2400" dirty="0">
                <a:solidFill>
                  <a:prstClr val="white"/>
                </a:solidFill>
              </a:rPr>
              <a:t>(b) 15 August, 1962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18A819E-2112-425B-98E1-8BBFA2F68E49}"/>
              </a:ext>
            </a:extLst>
          </p:cNvPr>
          <p:cNvGrpSpPr/>
          <p:nvPr/>
        </p:nvGrpSpPr>
        <p:grpSpPr>
          <a:xfrm>
            <a:off x="2859853" y="182902"/>
            <a:ext cx="6353389" cy="3269686"/>
            <a:chOff x="-3196129" y="-603806"/>
            <a:chExt cx="8517604" cy="326968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F045EB5-E3DC-42CE-8933-03C5D981EC1A}"/>
                </a:ext>
              </a:extLst>
            </p:cNvPr>
            <p:cNvSpPr/>
            <p:nvPr/>
          </p:nvSpPr>
          <p:spPr>
            <a:xfrm>
              <a:off x="-3196129" y="-603806"/>
              <a:ext cx="8517604" cy="3269686"/>
            </a:xfrm>
            <a:custGeom>
              <a:avLst/>
              <a:gdLst>
                <a:gd name="connsiteX0" fmla="*/ 557412 w 5481869"/>
                <a:gd name="connsiteY0" fmla="*/ 60 h 574708"/>
                <a:gd name="connsiteX1" fmla="*/ 579534 w 5481869"/>
                <a:gd name="connsiteY1" fmla="*/ 2447 h 574708"/>
                <a:gd name="connsiteX2" fmla="*/ 579534 w 5481869"/>
                <a:gd name="connsiteY2" fmla="*/ 2081 h 574708"/>
                <a:gd name="connsiteX3" fmla="*/ 4905722 w 5481869"/>
                <a:gd name="connsiteY3" fmla="*/ 2081 h 574708"/>
                <a:gd name="connsiteX4" fmla="*/ 4924457 w 5481869"/>
                <a:gd name="connsiteY4" fmla="*/ 60 h 574708"/>
                <a:gd name="connsiteX5" fmla="*/ 5481869 w 5481869"/>
                <a:gd name="connsiteY5" fmla="*/ 287354 h 574708"/>
                <a:gd name="connsiteX6" fmla="*/ 4924457 w 5481869"/>
                <a:gd name="connsiteY6" fmla="*/ 574648 h 574708"/>
                <a:gd name="connsiteX7" fmla="*/ 4905731 w 5481869"/>
                <a:gd name="connsiteY7" fmla="*/ 572628 h 574708"/>
                <a:gd name="connsiteX8" fmla="*/ 579534 w 5481869"/>
                <a:gd name="connsiteY8" fmla="*/ 572628 h 574708"/>
                <a:gd name="connsiteX9" fmla="*/ 579534 w 5481869"/>
                <a:gd name="connsiteY9" fmla="*/ 572262 h 574708"/>
                <a:gd name="connsiteX10" fmla="*/ 557412 w 5481869"/>
                <a:gd name="connsiteY10" fmla="*/ 574648 h 574708"/>
                <a:gd name="connsiteX11" fmla="*/ 0 w 5481869"/>
                <a:gd name="connsiteY11" fmla="*/ 287354 h 574708"/>
                <a:gd name="connsiteX12" fmla="*/ 557412 w 5481869"/>
                <a:gd name="connsiteY12" fmla="*/ 60 h 57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81869" h="574708">
                  <a:moveTo>
                    <a:pt x="557412" y="60"/>
                  </a:moveTo>
                  <a:lnTo>
                    <a:pt x="579534" y="2447"/>
                  </a:lnTo>
                  <a:lnTo>
                    <a:pt x="579534" y="2081"/>
                  </a:lnTo>
                  <a:lnTo>
                    <a:pt x="4905722" y="2081"/>
                  </a:lnTo>
                  <a:lnTo>
                    <a:pt x="4924457" y="60"/>
                  </a:lnTo>
                  <a:cubicBezTo>
                    <a:pt x="5064943" y="-2377"/>
                    <a:pt x="5264342" y="68942"/>
                    <a:pt x="5481869" y="287354"/>
                  </a:cubicBezTo>
                  <a:cubicBezTo>
                    <a:pt x="5264342" y="505767"/>
                    <a:pt x="5064943" y="577085"/>
                    <a:pt x="4924457" y="574648"/>
                  </a:cubicBezTo>
                  <a:lnTo>
                    <a:pt x="4905731" y="572628"/>
                  </a:lnTo>
                  <a:lnTo>
                    <a:pt x="579534" y="572628"/>
                  </a:lnTo>
                  <a:lnTo>
                    <a:pt x="579534" y="572262"/>
                  </a:lnTo>
                  <a:lnTo>
                    <a:pt x="557412" y="574648"/>
                  </a:lnTo>
                  <a:cubicBezTo>
                    <a:pt x="416926" y="577085"/>
                    <a:pt x="217526" y="505767"/>
                    <a:pt x="0" y="287354"/>
                  </a:cubicBezTo>
                  <a:cubicBezTo>
                    <a:pt x="217526" y="68942"/>
                    <a:pt x="416926" y="-2377"/>
                    <a:pt x="557412" y="60"/>
                  </a:cubicBezTo>
                  <a:close/>
                </a:path>
              </a:pathLst>
            </a:custGeom>
            <a:gradFill>
              <a:gsLst>
                <a:gs pos="73000">
                  <a:srgbClr val="481F67">
                    <a:alpha val="55000"/>
                  </a:srgbClr>
                </a:gs>
                <a:gs pos="31000">
                  <a:srgbClr val="481F67">
                    <a:alpha val="88000"/>
                  </a:srgbClr>
                </a:gs>
              </a:gsLst>
              <a:lin ang="5400000" scaled="1"/>
            </a:gra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38100" dist="63500" dir="5400000" algn="t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/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33AFD70-B715-4E23-9850-15F5349D028B}"/>
                </a:ext>
              </a:extLst>
            </p:cNvPr>
            <p:cNvSpPr/>
            <p:nvPr/>
          </p:nvSpPr>
          <p:spPr>
            <a:xfrm>
              <a:off x="-2154819" y="-140846"/>
              <a:ext cx="6096000" cy="7386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Estrangelo Edessa" panose="03080600000000000000" pitchFamily="66" charset="0"/>
                  <a:ea typeface="+mn-ea"/>
                  <a:cs typeface="Estrangelo Edessa" panose="03080600000000000000" pitchFamily="66" charset="0"/>
                </a:rPr>
                <a:t>Correct Answer :</a:t>
              </a:r>
            </a:p>
            <a:p>
              <a:pPr algn="ctr">
                <a:defRPr/>
              </a:pPr>
              <a:r>
                <a:rPr kumimoji="0" lang="en-US" sz="2200" b="0" i="0" u="none" strike="noStrike" kern="120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Estrangelo Edessa" panose="03080600000000000000" pitchFamily="66" charset="0"/>
                  <a:ea typeface="+mn-ea"/>
                  <a:cs typeface="Estrangelo Edessa" panose="03080600000000000000" pitchFamily="66" charset="0"/>
                </a:rPr>
                <a:t> </a:t>
              </a:r>
              <a:r>
                <a:rPr lang="en-US" sz="2400" dirty="0">
                  <a:solidFill>
                    <a:prstClr val="white"/>
                  </a:solidFill>
                </a:rPr>
                <a:t>(d) 15 August, 1969</a:t>
              </a:r>
            </a:p>
          </p:txBody>
        </p:sp>
      </p:grpSp>
      <p:sp>
        <p:nvSpPr>
          <p:cNvPr id="67" name="Star: 32 Points 66">
            <a:extLst>
              <a:ext uri="{FF2B5EF4-FFF2-40B4-BE49-F238E27FC236}">
                <a16:creationId xmlns:a16="http://schemas.microsoft.com/office/drawing/2014/main" id="{A3FDA866-070F-495C-AAA3-FF2F3D8E699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B3EC8F0-29BF-4CC2-B25C-F6D263CADB6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	 1. Indian Space Research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Organisation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(ISRO) was formed on ……………………………………</a:t>
            </a:r>
          </a:p>
        </p:txBody>
      </p:sp>
      <p:pic>
        <p:nvPicPr>
          <p:cNvPr id="69" name="Graphic 68" descr="Right Pointing Backhand Index ">
            <a:extLst>
              <a:ext uri="{FF2B5EF4-FFF2-40B4-BE49-F238E27FC236}">
                <a16:creationId xmlns:a16="http://schemas.microsoft.com/office/drawing/2014/main" id="{A456C1B5-8BD3-4BF7-90EA-79D88E414C7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6881" y="787167"/>
            <a:ext cx="457200" cy="457200"/>
          </a:xfrm>
          <a:prstGeom prst="rect">
            <a:avLst/>
          </a:prstGeom>
        </p:spPr>
      </p:pic>
      <p:pic>
        <p:nvPicPr>
          <p:cNvPr id="57" name="tingtong">
            <a:hlinkClick r:id="" action="ppaction://media"/>
            <a:extLst>
              <a:ext uri="{FF2B5EF4-FFF2-40B4-BE49-F238E27FC236}">
                <a16:creationId xmlns:a16="http://schemas.microsoft.com/office/drawing/2014/main" id="{AF59B3FA-97D1-490E-B814-4DE3FF104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89032" y="6366596"/>
            <a:ext cx="413824" cy="413824"/>
          </a:xfrm>
          <a:prstGeom prst="rect">
            <a:avLst/>
          </a:prstGeom>
        </p:spPr>
      </p:pic>
      <p:sp>
        <p:nvSpPr>
          <p:cNvPr id="70" name="Star: 32 Points 69">
            <a:extLst>
              <a:ext uri="{FF2B5EF4-FFF2-40B4-BE49-F238E27FC236}">
                <a16:creationId xmlns:a16="http://schemas.microsoft.com/office/drawing/2014/main" id="{12764166-D6A1-4D79-BC0A-E12F165EAD72}"/>
              </a:ext>
            </a:extLst>
          </p:cNvPr>
          <p:cNvSpPr>
            <a:spLocks noChangeAspect="1"/>
          </p:cNvSpPr>
          <p:nvPr/>
        </p:nvSpPr>
        <p:spPr>
          <a:xfrm>
            <a:off x="9625471" y="7871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ACD3239-E285-48E2-8101-ED8815598B6E}"/>
              </a:ext>
            </a:extLst>
          </p:cNvPr>
          <p:cNvSpPr/>
          <p:nvPr/>
        </p:nvSpPr>
        <p:spPr>
          <a:xfrm>
            <a:off x="9540078" y="82662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points</a:t>
            </a:r>
          </a:p>
        </p:txBody>
      </p:sp>
      <p:sp>
        <p:nvSpPr>
          <p:cNvPr id="5" name="Freeform: Shape 4">
            <a:hlinkClick r:id="rId6" action="ppaction://hlinksldjump"/>
            <a:extLst>
              <a:ext uri="{FF2B5EF4-FFF2-40B4-BE49-F238E27FC236}">
                <a16:creationId xmlns:a16="http://schemas.microsoft.com/office/drawing/2014/main" id="{2D8C7D11-AB11-B34D-9E67-DFE17D1C8774}"/>
              </a:ext>
            </a:extLst>
          </p:cNvPr>
          <p:cNvSpPr/>
          <p:nvPr/>
        </p:nvSpPr>
        <p:spPr>
          <a:xfrm>
            <a:off x="200134" y="904202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" name="Freeform: Shape 5">
            <a:hlinkClick r:id="rId7" action="ppaction://hlinksldjump"/>
            <a:extLst>
              <a:ext uri="{FF2B5EF4-FFF2-40B4-BE49-F238E27FC236}">
                <a16:creationId xmlns:a16="http://schemas.microsoft.com/office/drawing/2014/main" id="{800729BB-285A-383F-C922-A1B143ACC22B}"/>
              </a:ext>
            </a:extLst>
          </p:cNvPr>
          <p:cNvSpPr/>
          <p:nvPr/>
        </p:nvSpPr>
        <p:spPr>
          <a:xfrm>
            <a:off x="211020" y="1464854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Freeform: Shape 6">
            <a:hlinkClick r:id="rId8" action="ppaction://hlinksldjump"/>
            <a:extLst>
              <a:ext uri="{FF2B5EF4-FFF2-40B4-BE49-F238E27FC236}">
                <a16:creationId xmlns:a16="http://schemas.microsoft.com/office/drawing/2014/main" id="{BB2F3B48-0F39-EAE8-09FA-61AC1F50D897}"/>
              </a:ext>
            </a:extLst>
          </p:cNvPr>
          <p:cNvSpPr/>
          <p:nvPr/>
        </p:nvSpPr>
        <p:spPr>
          <a:xfrm>
            <a:off x="232791" y="202636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8" name="Freeform: Shape 7">
            <a:hlinkClick r:id="rId9" action="ppaction://hlinksldjump"/>
            <a:extLst>
              <a:ext uri="{FF2B5EF4-FFF2-40B4-BE49-F238E27FC236}">
                <a16:creationId xmlns:a16="http://schemas.microsoft.com/office/drawing/2014/main" id="{65C1194C-00FF-C9D5-A7A9-21E4DA042C30}"/>
              </a:ext>
            </a:extLst>
          </p:cNvPr>
          <p:cNvSpPr/>
          <p:nvPr/>
        </p:nvSpPr>
        <p:spPr>
          <a:xfrm>
            <a:off x="232791" y="256756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Freeform: Shape 8">
            <a:hlinkClick r:id="rId10" action="ppaction://hlinksldjump"/>
            <a:extLst>
              <a:ext uri="{FF2B5EF4-FFF2-40B4-BE49-F238E27FC236}">
                <a16:creationId xmlns:a16="http://schemas.microsoft.com/office/drawing/2014/main" id="{6E595CA2-D347-C5F7-B993-32C4D6C47B89}"/>
              </a:ext>
            </a:extLst>
          </p:cNvPr>
          <p:cNvSpPr/>
          <p:nvPr/>
        </p:nvSpPr>
        <p:spPr>
          <a:xfrm>
            <a:off x="232791" y="3106444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Freeform: Shape 9">
            <a:hlinkClick r:id="rId11" action="ppaction://hlinksldjump"/>
            <a:extLst>
              <a:ext uri="{FF2B5EF4-FFF2-40B4-BE49-F238E27FC236}">
                <a16:creationId xmlns:a16="http://schemas.microsoft.com/office/drawing/2014/main" id="{832F4DAB-B8F8-D57C-6410-34484F680A2C}"/>
              </a:ext>
            </a:extLst>
          </p:cNvPr>
          <p:cNvSpPr/>
          <p:nvPr/>
        </p:nvSpPr>
        <p:spPr>
          <a:xfrm>
            <a:off x="232790" y="3647109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639433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5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92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  <p:bldLst>
      <p:bldP spid="60" grpId="0" animBg="1"/>
      <p:bldP spid="67" grpId="0" animBg="1"/>
      <p:bldP spid="70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        </a:t>
            </a:r>
            <a:r>
              <a:rPr lang="en-US" sz="2400" dirty="0">
                <a:solidFill>
                  <a:prstClr val="white"/>
                </a:solidFill>
              </a:rPr>
              <a:t>(a) 26 November, 1965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(c) 15 August, 1972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62314" y="6020545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	</a:t>
            </a:r>
          </a:p>
          <a:p>
            <a:pPr>
              <a:defRPr/>
            </a:pPr>
            <a:endParaRPr lang="en-US" sz="2400" dirty="0">
              <a:solidFill>
                <a:prstClr val="white"/>
              </a:solidFill>
              <a:latin typeface="Calibri" panose="020F0502020204030204"/>
            </a:endParaRPr>
          </a:p>
          <a:p>
            <a:pPr>
              <a:defRPr/>
            </a:pPr>
            <a:r>
              <a:rPr lang="en-US" sz="2400" dirty="0">
                <a:solidFill>
                  <a:prstClr val="white"/>
                </a:solidFill>
                <a:latin typeface="Calibri" panose="020F0502020204030204"/>
              </a:rPr>
              <a:t>          </a:t>
            </a:r>
            <a:r>
              <a:rPr lang="en-US" sz="2400" dirty="0">
                <a:solidFill>
                  <a:prstClr val="white"/>
                </a:solidFill>
              </a:rPr>
              <a:t>(b) 15 August, 1962</a:t>
            </a:r>
          </a:p>
          <a:p>
            <a:pPr lvl="0">
              <a:defRPr/>
            </a:pPr>
            <a:endParaRPr lang="en-US" sz="2400" dirty="0">
              <a:solidFill>
                <a:prstClr val="white"/>
              </a:solidFill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</a:p>
          <a:p>
            <a:pPr algn="ctr"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</a:t>
            </a:r>
            <a:r>
              <a:rPr lang="en-US" sz="2400" dirty="0">
                <a:solidFill>
                  <a:prstClr val="white"/>
                </a:solidFill>
              </a:rPr>
              <a:t>(d) 15 August, 1969</a:t>
            </a:r>
          </a:p>
          <a:p>
            <a:pPr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CECD51ED-B230-4731-91E4-D7348E7A8B7F}"/>
              </a:ext>
            </a:extLst>
          </p:cNvPr>
          <p:cNvSpPr/>
          <p:nvPr/>
        </p:nvSpPr>
        <p:spPr>
          <a:xfrm>
            <a:off x="335685" y="1485366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1192EFBD-B24A-49D1-818E-6668C7562E21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2977AD4-1783-460B-BD06-39AD407C3B7F}"/>
              </a:ext>
            </a:extLst>
          </p:cNvPr>
          <p:cNvSpPr/>
          <p:nvPr/>
        </p:nvSpPr>
        <p:spPr>
          <a:xfrm>
            <a:off x="562314" y="4385911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b="1" noProof="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</a:rPr>
              <a:t>	</a:t>
            </a:r>
            <a:r>
              <a:rPr lang="en-US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1. Indian Space Research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Organisation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(ISRO) was formed on ……………………………………</a:t>
            </a:r>
            <a:endParaRPr kumimoji="0" lang="en-US" sz="20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FF85BB38-1418-436F-80C0-2B958293A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489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59" grpId="0" animBg="1"/>
      <p:bldP spid="50" grpId="0" animBg="1"/>
      <p:bldP spid="5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  </a:t>
            </a:r>
            <a:r>
              <a:rPr lang="en-US" sz="2400" dirty="0">
                <a:solidFill>
                  <a:prstClr val="white"/>
                </a:solidFill>
              </a:rPr>
              <a:t>(a) 26 November, 1965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(c) 15 August, 1972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6146264" y="605546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dirty="0">
                <a:solidFill>
                  <a:prstClr val="white"/>
                </a:solidFill>
              </a:rPr>
              <a:t>15 August, 1969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28434" y="607898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2400" dirty="0">
                <a:solidFill>
                  <a:prstClr val="white"/>
                </a:solidFill>
              </a:rPr>
              <a:t>        (b) 15 August, 1962</a:t>
            </a: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8F658C82-1BA4-4021-A11F-581BD9EE7515}"/>
              </a:ext>
            </a:extLst>
          </p:cNvPr>
          <p:cNvSpPr/>
          <p:nvPr/>
        </p:nvSpPr>
        <p:spPr>
          <a:xfrm>
            <a:off x="36284" y="1272470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87D27CF4-923C-415A-8C23-9DCB8332D0EA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959BD52-DF1F-4B5D-B3F3-9FDB3C4F025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b="1" noProof="0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</a:rPr>
              <a:t>	</a:t>
            </a:r>
            <a:r>
              <a:rPr lang="en-US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1. Indian Space Research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Organisation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(ISRO) was formed on ……………………………………</a:t>
            </a:r>
            <a:endParaRPr kumimoji="0" lang="en-US" sz="20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3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CE68D43E-7AA8-4AB5-A3F7-3D1221859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985934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61" grpId="0" animBg="1"/>
      <p:bldP spid="50" grpId="0" animBg="1"/>
      <p:bldP spid="51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A0DD7B6-6CB1-4A81-963B-B2D028F87CF5}"/>
              </a:ext>
            </a:extLst>
          </p:cNvPr>
          <p:cNvSpPr txBox="1"/>
          <p:nvPr/>
        </p:nvSpPr>
        <p:spPr>
          <a:xfrm>
            <a:off x="5228076" y="1196370"/>
            <a:ext cx="9653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2</a:t>
            </a:r>
          </a:p>
        </p:txBody>
      </p:sp>
    </p:spTree>
    <p:extLst>
      <p:ext uri="{BB962C8B-B14F-4D97-AF65-F5344CB8AC3E}">
        <p14:creationId xmlns:p14="http://schemas.microsoft.com/office/powerpoint/2010/main" val="4072204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49049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54122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dirty="0">
                <a:solidFill>
                  <a:prstClr val="white"/>
                </a:solidFill>
              </a:rPr>
              <a:t>                          </a:t>
            </a:r>
            <a:endParaRPr lang="en-US" sz="2400" dirty="0">
              <a:solidFill>
                <a:prstClr val="white"/>
              </a:solidFill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24330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Kbc (1)">
            <a:hlinkClick r:id="" action="ppaction://media"/>
            <a:extLst>
              <a:ext uri="{FF2B5EF4-FFF2-40B4-BE49-F238E27FC236}">
                <a16:creationId xmlns:a16="http://schemas.microsoft.com/office/drawing/2014/main" id="{5D11F8B9-F25A-4B51-B6FF-5446A1586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25369" y="6485590"/>
            <a:ext cx="372410" cy="372410"/>
          </a:xfrm>
          <a:prstGeom prst="rect">
            <a:avLst/>
          </a:prstGeom>
        </p:spPr>
      </p:pic>
      <p:sp>
        <p:nvSpPr>
          <p:cNvPr id="58" name="Star: 32 Points 57">
            <a:extLst>
              <a:ext uri="{FF2B5EF4-FFF2-40B4-BE49-F238E27FC236}">
                <a16:creationId xmlns:a16="http://schemas.microsoft.com/office/drawing/2014/main" id="{66948BA3-E9C7-4EA3-A420-C81E3B4D7430}"/>
              </a:ext>
            </a:extLst>
          </p:cNvPr>
          <p:cNvSpPr>
            <a:spLocks noChangeAspect="1"/>
          </p:cNvSpPr>
          <p:nvPr/>
        </p:nvSpPr>
        <p:spPr>
          <a:xfrm>
            <a:off x="9890911" y="27267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AAECF53-4F06-4837-95E5-FCA5457049D7}"/>
              </a:ext>
            </a:extLst>
          </p:cNvPr>
          <p:cNvSpPr/>
          <p:nvPr/>
        </p:nvSpPr>
        <p:spPr>
          <a:xfrm>
            <a:off x="9444066" y="2726722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white"/>
                </a:solidFill>
                <a:latin typeface="Calibri" panose="020F0502020204030204"/>
              </a:rPr>
              <a:t>2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tar: 32 Points 59">
            <a:extLst>
              <a:ext uri="{FF2B5EF4-FFF2-40B4-BE49-F238E27FC236}">
                <a16:creationId xmlns:a16="http://schemas.microsoft.com/office/drawing/2014/main" id="{E9128CFA-2E5D-4848-BA9B-C3FEFAB4086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4B2678D-8989-450F-A6B9-434BD2F89C00}"/>
              </a:ext>
            </a:extLst>
          </p:cNvPr>
          <p:cNvSpPr/>
          <p:nvPr/>
        </p:nvSpPr>
        <p:spPr>
          <a:xfrm>
            <a:off x="5664694" y="3879150"/>
            <a:ext cx="837782" cy="6572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2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B5CBB9C-0BB6-4D90-A39A-AFFEACFFFBEC}"/>
              </a:ext>
            </a:extLst>
          </p:cNvPr>
          <p:cNvSpPr/>
          <p:nvPr/>
        </p:nvSpPr>
        <p:spPr>
          <a:xfrm>
            <a:off x="592473" y="4428721"/>
            <a:ext cx="10996170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    2. Which planet is called as winter planet?</a:t>
            </a:r>
            <a:endParaRPr kumimoji="0" lang="en-US" sz="28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545417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8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8" grpId="0" animBg="1"/>
      <p:bldP spid="60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2000_question">
            <a:hlinkClick r:id="" action="ppaction://media"/>
            <a:extLst>
              <a:ext uri="{FF2B5EF4-FFF2-40B4-BE49-F238E27FC236}">
                <a16:creationId xmlns:a16="http://schemas.microsoft.com/office/drawing/2014/main" id="{41A3D5F7-2A62-468D-8781-CACC75D919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9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19991" y="6485991"/>
            <a:ext cx="372009" cy="372009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198423" y="3524249"/>
            <a:ext cx="1795389" cy="1737360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hlinkClick r:id="rId5" action="ppaction://hlinksldjump"/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dirty="0">
                <a:solidFill>
                  <a:prstClr val="white"/>
                </a:solidFill>
              </a:rPr>
              <a:t>(a) Uranus</a:t>
            </a:r>
          </a:p>
        </p:txBody>
      </p:sp>
      <p:sp>
        <p:nvSpPr>
          <p:cNvPr id="21" name="Freeform: Shape 20">
            <a:hlinkClick r:id="rId6" action="ppaction://hlinksldjump"/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             </a:t>
            </a:r>
            <a:r>
              <a:rPr lang="en-US" sz="2400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lang="en-US" sz="2400" dirty="0">
                <a:solidFill>
                  <a:prstClr val="white"/>
                </a:solidFill>
              </a:rPr>
              <a:t>c) Saturn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hlinkClick r:id="rId7" action="ppaction://hlinksldjump"/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0591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lang="en-US" sz="2400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lang="en-US" sz="2400" dirty="0">
                <a:solidFill>
                  <a:prstClr val="white"/>
                </a:solidFill>
              </a:rPr>
              <a:t>b) Jupiter </a:t>
            </a:r>
          </a:p>
        </p:txBody>
      </p:sp>
      <p:sp>
        <p:nvSpPr>
          <p:cNvPr id="25" name="Freeform: Shape 24">
            <a:hlinkClick r:id="rId8" action="ppaction://hlinksldjump"/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lang="en-US" sz="2400" dirty="0">
                <a:solidFill>
                  <a:prstClr val="white"/>
                </a:solidFill>
              </a:rPr>
              <a:t> (d) Venus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2F35C4B-63D2-4A75-91F6-7931E0E6A679}"/>
              </a:ext>
            </a:extLst>
          </p:cNvPr>
          <p:cNvGrpSpPr/>
          <p:nvPr/>
        </p:nvGrpSpPr>
        <p:grpSpPr>
          <a:xfrm>
            <a:off x="5275083" y="3588366"/>
            <a:ext cx="1645920" cy="1645920"/>
            <a:chOff x="5275083" y="3588366"/>
            <a:chExt cx="1645920" cy="164592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5688150" y="3175459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B180D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5684976" y="3998259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299736" y="3624297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0BDDEA26-CFA7-4545-9B7C-0707348FB11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00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B056F35-5E4D-4D83-BF8B-3CE3AD7CCD20}"/>
              </a:ext>
            </a:extLst>
          </p:cNvPr>
          <p:cNvSpPr/>
          <p:nvPr/>
        </p:nvSpPr>
        <p:spPr>
          <a:xfrm>
            <a:off x="5768314" y="3843635"/>
            <a:ext cx="65537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01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6CD4634D-5517-448F-BB86-511A73114C6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02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0BFA78D7-AE48-4EB8-81ED-82D4FCD7A0F5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03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4B80549D-0369-4D9B-B94C-00065A9B42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04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9F04FC60-3E0D-46AA-9B32-85BBAE93EB4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05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962D23C6-5C7E-4F4D-97E0-5000A237D1E6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06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A04E36D-9FA6-4232-871C-F08D24936D58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07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1FB1CA22-993E-4632-9CAB-71DD63371E89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08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0B31C28-2FEE-4430-857D-E2AA680326BE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09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D35210A0-CCE8-42FF-8BD3-A1231D7B2A51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3AEB712-6C30-4098-B5A9-CBA5AC5627AE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CB1C72BB-CA98-4701-B6B1-B206C1E93089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3153C03-40BF-4B65-A39F-F303ED82C683}"/>
              </a:ext>
            </a:extLst>
          </p:cNvPr>
          <p:cNvSpPr/>
          <p:nvPr/>
        </p:nvSpPr>
        <p:spPr>
          <a:xfrm>
            <a:off x="5761999" y="3843635"/>
            <a:ext cx="66800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3BE5F960-B0DA-4C8E-89B8-A2C510540689}"/>
              </a:ext>
            </a:extLst>
          </p:cNvPr>
          <p:cNvSpPr/>
          <p:nvPr/>
        </p:nvSpPr>
        <p:spPr>
          <a:xfrm>
            <a:off x="5764210" y="3843635"/>
            <a:ext cx="66357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29DABBE1-FB9C-4270-9706-A249A081065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15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7EE5AED1-50B2-4C7C-B24C-0D527EE08767}"/>
              </a:ext>
            </a:extLst>
          </p:cNvPr>
          <p:cNvSpPr/>
          <p:nvPr/>
        </p:nvSpPr>
        <p:spPr>
          <a:xfrm>
            <a:off x="5766134" y="3843635"/>
            <a:ext cx="65973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16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3A88DCC8-D6C7-4A48-B825-A5E8C6D379AE}"/>
              </a:ext>
            </a:extLst>
          </p:cNvPr>
          <p:cNvSpPr/>
          <p:nvPr/>
        </p:nvSpPr>
        <p:spPr>
          <a:xfrm>
            <a:off x="5775336" y="3843635"/>
            <a:ext cx="64132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17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0C4FB23C-601F-4B57-94A3-C64FF98D4D33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18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D6527D2E-BF63-4A84-A5E2-4375135E39B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19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DEA7CE6-71B5-443D-8675-23D5319429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20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C880F9FD-616B-4279-83B5-9B856C8FC159}"/>
              </a:ext>
            </a:extLst>
          </p:cNvPr>
          <p:cNvSpPr/>
          <p:nvPr/>
        </p:nvSpPr>
        <p:spPr>
          <a:xfrm>
            <a:off x="5767929" y="3843635"/>
            <a:ext cx="65614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21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C56C5F60-738E-4D6D-B316-2FE8A7CC297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ED8E7D43-6E00-4513-B578-A25C39B9C52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23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9EF5446-A4D8-472E-B1E3-13640DA96007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129308B-1E27-4A2A-8E8A-31067692DA9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25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78EA50D-14A6-413A-AF64-F57D9D6E626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26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04118A7A-B596-4640-814D-6C5B372C6C19}"/>
              </a:ext>
            </a:extLst>
          </p:cNvPr>
          <p:cNvSpPr/>
          <p:nvPr/>
        </p:nvSpPr>
        <p:spPr>
          <a:xfrm>
            <a:off x="5768731" y="3843635"/>
            <a:ext cx="65453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27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4DC65728-11B9-43DF-A701-07A78569CC8C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28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7A6C765A-3588-43A0-B5BC-8F67A4781C1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29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CE86B0C6-82C6-4695-BCEB-C1985944BF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30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C41D7D-6BD1-4EF3-ADBD-6279D41A720A}"/>
              </a:ext>
            </a:extLst>
          </p:cNvPr>
          <p:cNvSpPr/>
          <p:nvPr/>
        </p:nvSpPr>
        <p:spPr>
          <a:xfrm>
            <a:off x="5547360" y="3843635"/>
            <a:ext cx="10576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31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8CC3976E-25B0-4928-8C5F-0C528C67F6B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32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06F5E88E-ECED-4A62-83B4-30CC954C934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33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12313E6-3C38-443C-961D-0602F0B1C51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34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01B8AF6D-8421-4A34-BE1A-9D708E19D28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35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3E08196F-1C82-47FF-8913-D1BEC9AA725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70E6F426-16C7-44E6-B7F8-5A3D6CFF8C5D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37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477BE5D-E599-492D-B212-116C3013652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38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B12D5E2-5794-4CD7-90B3-AF389B94F4E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39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920B019C-7A11-40A7-8AC5-8111BEBAD2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40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8B368B6D-C042-4DB4-AC81-20D081C5D080}"/>
              </a:ext>
            </a:extLst>
          </p:cNvPr>
          <p:cNvSpPr/>
          <p:nvPr/>
        </p:nvSpPr>
        <p:spPr>
          <a:xfrm>
            <a:off x="5770430" y="3843635"/>
            <a:ext cx="6511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41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BA1861E9-9F83-41BE-A266-06E35D90A20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42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5300A1F-A5D7-4E07-A783-5801EE1D6AC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43</a:t>
            </a: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36407937-F89E-40DC-9D69-341DDFEF8589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44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30A5BD97-08E4-4DDC-9DAA-0E31F2433008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45</a:t>
            </a:r>
          </a:p>
        </p:txBody>
      </p:sp>
      <p:sp>
        <p:nvSpPr>
          <p:cNvPr id="97" name="Star: 32 Points 96">
            <a:extLst>
              <a:ext uri="{FF2B5EF4-FFF2-40B4-BE49-F238E27FC236}">
                <a16:creationId xmlns:a16="http://schemas.microsoft.com/office/drawing/2014/main" id="{44B77432-8276-4B60-A4D0-CE7654EBBF1D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3F5A68D4-884F-47E5-8B83-E3A8189EAADC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2. Which planet is called as winter planet?</a:t>
            </a:r>
            <a:endParaRPr kumimoji="0" lang="en-US" sz="28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899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45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7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xit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7" presetClass="exit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xit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7" presetClass="exit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7" presetClass="exit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7" presetClass="exit" presetSubtype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7" presetClass="exit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7" presetClass="exit" presetSubtype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7" presetClass="exit" presetSubtype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7" presetClass="exit" presetSubtype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7" presetClass="exit" presetSubtype="1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7" presetClass="exit" presetSubtype="1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7" presetClass="exit" presetSubtype="1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7" presetClass="exit" presetSubtype="1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7" presetClass="exit" presetSubtype="1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7" presetClass="exit" presetSubtype="1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7" presetClass="exit" presetSubtype="1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7" presetClass="exit" presetSubtype="1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7" presetClass="exit" presetSubtype="1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7" presetClass="exit" presetSubtype="1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7" presetClass="exit" presetSubtype="1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7" presetClass="exit" presetSubtype="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7" presetClass="exit" presetSubtype="1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7" presetClass="exit" presetSubtype="1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7" presetClass="exit" presetSubtype="1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7" presetClass="exit" presetSubtype="1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7" presetClass="exit" presetSubtype="1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7" presetClass="exit" presetSubtype="1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7" presetClass="exit" presetSubtype="1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7" presetClass="exit" presetSubtype="1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7" presetClass="exit" presetSubtype="1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7" presetClass="exit" presetSubtype="1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7" presetClass="exit" presetSubtype="1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7" presetClass="exit" presetSubtype="1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7" presetClass="exit" presetSubtype="1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7" presetClass="exit" presetSubtype="1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7" presetClass="exit" presetSubtype="1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7" presetClass="exit" presetSubtype="1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7" presetClass="exit" presetSubtype="1" fill="hold" grpId="0" nodeType="withEffect">
                                  <p:stCondLst>
                                    <p:cond delay="4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7" presetClass="exit" presetSubtype="1" fill="hold" grpId="0" nodeType="withEffect">
                                  <p:stCondLst>
                                    <p:cond delay="4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7" presetClass="exit" presetSubtype="1" fill="hold" grpId="0" nodeType="withEffect">
                                  <p:stCondLst>
                                    <p:cond delay="4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6" presetClass="emph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 tmFilter="0, 0; .2, .5; .8, .5; 1, 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9" dur="250" autoRev="1" fill="hold"/>
                                        <p:tgtEl>
                                          <p:spTgt spid="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1" dur="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3" dur="29100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4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9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lang="en-US" sz="2400" dirty="0">
                <a:solidFill>
                  <a:prstClr val="white"/>
                </a:solidFill>
              </a:rPr>
              <a:t>(a) Uranus</a:t>
            </a:r>
          </a:p>
          <a:p>
            <a:pPr lvl="0"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3826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2400" dirty="0">
                <a:solidFill>
                  <a:prstClr val="white"/>
                </a:solidFill>
              </a:rPr>
              <a:t> 	</a:t>
            </a:r>
            <a:r>
              <a:rPr lang="en-US" sz="2400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lang="en-US" sz="2400" dirty="0">
                <a:solidFill>
                  <a:prstClr val="white"/>
                </a:solidFill>
              </a:rPr>
              <a:t>c) Saturn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lang="en-US" sz="2400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lang="en-US" sz="2400" dirty="0">
                <a:solidFill>
                  <a:prstClr val="white"/>
                </a:solidFill>
              </a:rPr>
              <a:t>b) Jupiter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lang="en-US" sz="2400" dirty="0">
                <a:solidFill>
                  <a:prstClr val="white"/>
                </a:solidFill>
              </a:rPr>
              <a:t>(d) Venus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27B278A4-33AF-4A63-BC55-A6EFF60E6E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  <p:sp>
        <p:nvSpPr>
          <p:cNvPr id="51" name="Rectangle: Rounded Corners 50">
            <a:hlinkClick r:id="rId5" action="ppaction://hlinksldjump"/>
            <a:extLst>
              <a:ext uri="{FF2B5EF4-FFF2-40B4-BE49-F238E27FC236}">
                <a16:creationId xmlns:a16="http://schemas.microsoft.com/office/drawing/2014/main" id="{38CD29BF-16A5-4317-810F-B5983917A218}"/>
              </a:ext>
            </a:extLst>
          </p:cNvPr>
          <p:cNvSpPr/>
          <p:nvPr/>
        </p:nvSpPr>
        <p:spPr>
          <a:xfrm>
            <a:off x="19299" y="1109906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2" name="Star: 32 Points 51">
            <a:extLst>
              <a:ext uri="{FF2B5EF4-FFF2-40B4-BE49-F238E27FC236}">
                <a16:creationId xmlns:a16="http://schemas.microsoft.com/office/drawing/2014/main" id="{7F43D726-BAFD-4862-BB2B-A3311DA7E71E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2B7EF44-2ED2-4FB7-AEEC-FC2818B3CAA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2. Which planet is called as winter planet?</a:t>
            </a:r>
            <a:endParaRPr kumimoji="0" lang="en-US" sz="28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35912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8" grpId="0" animBg="1"/>
      <p:bldP spid="51" grpId="0" animBg="1"/>
      <p:bldP spid="5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lang="en-US" sz="2400" dirty="0">
                <a:solidFill>
                  <a:prstClr val="white"/>
                </a:solidFill>
              </a:rPr>
              <a:t>(a) Uranus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dirty="0">
                <a:ln/>
                <a:solidFill>
                  <a:schemeClr val="bg1"/>
                </a:solidFill>
                <a:latin typeface="Calibri" panose="020F0502020204030204"/>
              </a:rPr>
              <a:t>	(</a:t>
            </a:r>
            <a:r>
              <a:rPr lang="en-US" sz="2400" dirty="0">
                <a:solidFill>
                  <a:prstClr val="white"/>
                </a:solidFill>
              </a:rPr>
              <a:t>c) Saturn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 	</a:t>
            </a:r>
            <a:r>
              <a:rPr lang="en-US" sz="2400" dirty="0">
                <a:ln/>
                <a:solidFill>
                  <a:schemeClr val="bg1"/>
                </a:solidFill>
              </a:rPr>
              <a:t>(</a:t>
            </a:r>
            <a:r>
              <a:rPr lang="en-US" sz="2400" dirty="0">
                <a:solidFill>
                  <a:prstClr val="white"/>
                </a:solidFill>
              </a:rPr>
              <a:t>b) Jupiter</a:t>
            </a:r>
          </a:p>
          <a:p>
            <a:pPr lvl="0"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lang="en-US" sz="2400" dirty="0">
                <a:solidFill>
                  <a:prstClr val="white"/>
                </a:solidFill>
              </a:rPr>
              <a:t>(d) Venus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18A819E-2112-425B-98E1-8BBFA2F68E49}"/>
              </a:ext>
            </a:extLst>
          </p:cNvPr>
          <p:cNvGrpSpPr/>
          <p:nvPr/>
        </p:nvGrpSpPr>
        <p:grpSpPr>
          <a:xfrm>
            <a:off x="3030044" y="230548"/>
            <a:ext cx="6353389" cy="3269686"/>
            <a:chOff x="-3196129" y="-777982"/>
            <a:chExt cx="8517604" cy="326968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F045EB5-E3DC-42CE-8933-03C5D981EC1A}"/>
                </a:ext>
              </a:extLst>
            </p:cNvPr>
            <p:cNvSpPr/>
            <p:nvPr/>
          </p:nvSpPr>
          <p:spPr>
            <a:xfrm>
              <a:off x="-3196129" y="-777982"/>
              <a:ext cx="8517604" cy="3269686"/>
            </a:xfrm>
            <a:custGeom>
              <a:avLst/>
              <a:gdLst>
                <a:gd name="connsiteX0" fmla="*/ 557412 w 5481869"/>
                <a:gd name="connsiteY0" fmla="*/ 60 h 574708"/>
                <a:gd name="connsiteX1" fmla="*/ 579534 w 5481869"/>
                <a:gd name="connsiteY1" fmla="*/ 2447 h 574708"/>
                <a:gd name="connsiteX2" fmla="*/ 579534 w 5481869"/>
                <a:gd name="connsiteY2" fmla="*/ 2081 h 574708"/>
                <a:gd name="connsiteX3" fmla="*/ 4905722 w 5481869"/>
                <a:gd name="connsiteY3" fmla="*/ 2081 h 574708"/>
                <a:gd name="connsiteX4" fmla="*/ 4924457 w 5481869"/>
                <a:gd name="connsiteY4" fmla="*/ 60 h 574708"/>
                <a:gd name="connsiteX5" fmla="*/ 5481869 w 5481869"/>
                <a:gd name="connsiteY5" fmla="*/ 287354 h 574708"/>
                <a:gd name="connsiteX6" fmla="*/ 4924457 w 5481869"/>
                <a:gd name="connsiteY6" fmla="*/ 574648 h 574708"/>
                <a:gd name="connsiteX7" fmla="*/ 4905731 w 5481869"/>
                <a:gd name="connsiteY7" fmla="*/ 572628 h 574708"/>
                <a:gd name="connsiteX8" fmla="*/ 579534 w 5481869"/>
                <a:gd name="connsiteY8" fmla="*/ 572628 h 574708"/>
                <a:gd name="connsiteX9" fmla="*/ 579534 w 5481869"/>
                <a:gd name="connsiteY9" fmla="*/ 572262 h 574708"/>
                <a:gd name="connsiteX10" fmla="*/ 557412 w 5481869"/>
                <a:gd name="connsiteY10" fmla="*/ 574648 h 574708"/>
                <a:gd name="connsiteX11" fmla="*/ 0 w 5481869"/>
                <a:gd name="connsiteY11" fmla="*/ 287354 h 574708"/>
                <a:gd name="connsiteX12" fmla="*/ 557412 w 5481869"/>
                <a:gd name="connsiteY12" fmla="*/ 60 h 57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81869" h="574708">
                  <a:moveTo>
                    <a:pt x="557412" y="60"/>
                  </a:moveTo>
                  <a:lnTo>
                    <a:pt x="579534" y="2447"/>
                  </a:lnTo>
                  <a:lnTo>
                    <a:pt x="579534" y="2081"/>
                  </a:lnTo>
                  <a:lnTo>
                    <a:pt x="4905722" y="2081"/>
                  </a:lnTo>
                  <a:lnTo>
                    <a:pt x="4924457" y="60"/>
                  </a:lnTo>
                  <a:cubicBezTo>
                    <a:pt x="5064943" y="-2377"/>
                    <a:pt x="5264342" y="68942"/>
                    <a:pt x="5481869" y="287354"/>
                  </a:cubicBezTo>
                  <a:cubicBezTo>
                    <a:pt x="5264342" y="505767"/>
                    <a:pt x="5064943" y="577085"/>
                    <a:pt x="4924457" y="574648"/>
                  </a:cubicBezTo>
                  <a:lnTo>
                    <a:pt x="4905731" y="572628"/>
                  </a:lnTo>
                  <a:lnTo>
                    <a:pt x="579534" y="572628"/>
                  </a:lnTo>
                  <a:lnTo>
                    <a:pt x="579534" y="572262"/>
                  </a:lnTo>
                  <a:lnTo>
                    <a:pt x="557412" y="574648"/>
                  </a:lnTo>
                  <a:cubicBezTo>
                    <a:pt x="416926" y="577085"/>
                    <a:pt x="217526" y="505767"/>
                    <a:pt x="0" y="287354"/>
                  </a:cubicBezTo>
                  <a:cubicBezTo>
                    <a:pt x="217526" y="68942"/>
                    <a:pt x="416926" y="-2377"/>
                    <a:pt x="557412" y="60"/>
                  </a:cubicBezTo>
                  <a:close/>
                </a:path>
              </a:pathLst>
            </a:custGeom>
            <a:gradFill>
              <a:gsLst>
                <a:gs pos="73000">
                  <a:srgbClr val="481F67">
                    <a:alpha val="55000"/>
                  </a:srgbClr>
                </a:gs>
                <a:gs pos="31000">
                  <a:srgbClr val="481F67">
                    <a:alpha val="88000"/>
                  </a:srgbClr>
                </a:gs>
              </a:gsLst>
              <a:lin ang="5400000" scaled="1"/>
            </a:gra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38100" dist="63500" dir="5400000" algn="t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/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33AFD70-B715-4E23-9850-15F5349D028B}"/>
                </a:ext>
              </a:extLst>
            </p:cNvPr>
            <p:cNvSpPr/>
            <p:nvPr/>
          </p:nvSpPr>
          <p:spPr>
            <a:xfrm>
              <a:off x="-2154819" y="-140846"/>
              <a:ext cx="6096000" cy="738664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Estrangelo Edessa" panose="03080600000000000000" pitchFamily="66" charset="0"/>
                  <a:ea typeface="+mn-ea"/>
                  <a:cs typeface="Estrangelo Edessa" panose="03080600000000000000" pitchFamily="66" charset="0"/>
                </a:rPr>
                <a:t>Correct Answer :</a:t>
              </a:r>
            </a:p>
            <a:p>
              <a:pPr lvl="0" algn="just">
                <a:defRPr/>
              </a:pPr>
              <a:r>
                <a:rPr lang="en-US" sz="2400" dirty="0">
                  <a:ln/>
                  <a:solidFill>
                    <a:schemeClr val="bg1"/>
                  </a:solidFill>
                  <a:latin typeface="Calibri" panose="020F0502020204030204"/>
                </a:rPr>
                <a:t>(</a:t>
              </a:r>
              <a:r>
                <a:rPr lang="en-US" sz="2400" dirty="0">
                  <a:solidFill>
                    <a:prstClr val="white"/>
                  </a:solidFill>
                </a:rPr>
                <a:t>b) Jupiter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Estrangelo Edessa" panose="03080600000000000000" pitchFamily="66" charset="0"/>
                <a:ea typeface="+mn-ea"/>
                <a:cs typeface="Estrangelo Edessa" panose="03080600000000000000" pitchFamily="66" charset="0"/>
              </a:endParaRPr>
            </a:p>
          </p:txBody>
        </p:sp>
      </p:grpSp>
      <p:sp>
        <p:nvSpPr>
          <p:cNvPr id="67" name="Star: 32 Points 66">
            <a:extLst>
              <a:ext uri="{FF2B5EF4-FFF2-40B4-BE49-F238E27FC236}">
                <a16:creationId xmlns:a16="http://schemas.microsoft.com/office/drawing/2014/main" id="{A3FDA866-070F-495C-AAA3-FF2F3D8E699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B3EC8F0-29BF-4CC2-B25C-F6D263CADB6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2. Which planet is called as winter planet?</a:t>
            </a:r>
            <a:endParaRPr kumimoji="0" lang="en-US" sz="28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9" name="Graphic 68" descr="Right Pointing Backhand Index ">
            <a:extLst>
              <a:ext uri="{FF2B5EF4-FFF2-40B4-BE49-F238E27FC236}">
                <a16:creationId xmlns:a16="http://schemas.microsoft.com/office/drawing/2014/main" id="{A456C1B5-8BD3-4BF7-90EA-79D88E414C7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6881" y="787167"/>
            <a:ext cx="457200" cy="457200"/>
          </a:xfrm>
          <a:prstGeom prst="rect">
            <a:avLst/>
          </a:prstGeom>
        </p:spPr>
      </p:pic>
      <p:pic>
        <p:nvPicPr>
          <p:cNvPr id="57" name="tingtong">
            <a:hlinkClick r:id="" action="ppaction://media"/>
            <a:extLst>
              <a:ext uri="{FF2B5EF4-FFF2-40B4-BE49-F238E27FC236}">
                <a16:creationId xmlns:a16="http://schemas.microsoft.com/office/drawing/2014/main" id="{AF59B3FA-97D1-490E-B814-4DE3FF104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89032" y="6366596"/>
            <a:ext cx="413824" cy="413824"/>
          </a:xfrm>
          <a:prstGeom prst="rect">
            <a:avLst/>
          </a:prstGeom>
        </p:spPr>
      </p:pic>
      <p:sp>
        <p:nvSpPr>
          <p:cNvPr id="70" name="Star: 32 Points 69">
            <a:extLst>
              <a:ext uri="{FF2B5EF4-FFF2-40B4-BE49-F238E27FC236}">
                <a16:creationId xmlns:a16="http://schemas.microsoft.com/office/drawing/2014/main" id="{12764166-D6A1-4D79-BC0A-E12F165EAD72}"/>
              </a:ext>
            </a:extLst>
          </p:cNvPr>
          <p:cNvSpPr>
            <a:spLocks noChangeAspect="1"/>
          </p:cNvSpPr>
          <p:nvPr/>
        </p:nvSpPr>
        <p:spPr>
          <a:xfrm>
            <a:off x="9625471" y="7871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ACD3239-E285-48E2-8101-ED8815598B6E}"/>
              </a:ext>
            </a:extLst>
          </p:cNvPr>
          <p:cNvSpPr/>
          <p:nvPr/>
        </p:nvSpPr>
        <p:spPr>
          <a:xfrm>
            <a:off x="9540078" y="82662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points</a:t>
            </a:r>
          </a:p>
        </p:txBody>
      </p:sp>
      <p:sp>
        <p:nvSpPr>
          <p:cNvPr id="5" name="Freeform: Shape 4">
            <a:hlinkClick r:id="rId6" action="ppaction://hlinksldjump"/>
            <a:extLst>
              <a:ext uri="{FF2B5EF4-FFF2-40B4-BE49-F238E27FC236}">
                <a16:creationId xmlns:a16="http://schemas.microsoft.com/office/drawing/2014/main" id="{5E77CB28-C35C-AFB2-1457-46FEFD8173CC}"/>
              </a:ext>
            </a:extLst>
          </p:cNvPr>
          <p:cNvSpPr/>
          <p:nvPr/>
        </p:nvSpPr>
        <p:spPr>
          <a:xfrm>
            <a:off x="330761" y="806230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" name="Freeform: Shape 5">
            <a:hlinkClick r:id="rId7" action="ppaction://hlinksldjump"/>
            <a:extLst>
              <a:ext uri="{FF2B5EF4-FFF2-40B4-BE49-F238E27FC236}">
                <a16:creationId xmlns:a16="http://schemas.microsoft.com/office/drawing/2014/main" id="{36E60994-8966-2D87-B9B8-48A31A0858EE}"/>
              </a:ext>
            </a:extLst>
          </p:cNvPr>
          <p:cNvSpPr/>
          <p:nvPr/>
        </p:nvSpPr>
        <p:spPr>
          <a:xfrm>
            <a:off x="330761" y="1334219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Freeform: Shape 6">
            <a:hlinkClick r:id="rId8" action="ppaction://hlinksldjump"/>
            <a:extLst>
              <a:ext uri="{FF2B5EF4-FFF2-40B4-BE49-F238E27FC236}">
                <a16:creationId xmlns:a16="http://schemas.microsoft.com/office/drawing/2014/main" id="{1C65DDD1-053F-296A-5EDE-1AC46965C977}"/>
              </a:ext>
            </a:extLst>
          </p:cNvPr>
          <p:cNvSpPr/>
          <p:nvPr/>
        </p:nvSpPr>
        <p:spPr>
          <a:xfrm>
            <a:off x="330760" y="1852189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8" name="Freeform: Shape 7">
            <a:hlinkClick r:id="rId9" action="ppaction://hlinksldjump"/>
            <a:extLst>
              <a:ext uri="{FF2B5EF4-FFF2-40B4-BE49-F238E27FC236}">
                <a16:creationId xmlns:a16="http://schemas.microsoft.com/office/drawing/2014/main" id="{8E6DD705-0F0E-F77E-157E-7D1F2A5C0794}"/>
              </a:ext>
            </a:extLst>
          </p:cNvPr>
          <p:cNvSpPr/>
          <p:nvPr/>
        </p:nvSpPr>
        <p:spPr>
          <a:xfrm>
            <a:off x="330760" y="2382495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Freeform: Shape 8">
            <a:hlinkClick r:id="rId10" action="ppaction://hlinksldjump"/>
            <a:extLst>
              <a:ext uri="{FF2B5EF4-FFF2-40B4-BE49-F238E27FC236}">
                <a16:creationId xmlns:a16="http://schemas.microsoft.com/office/drawing/2014/main" id="{D39D4C41-8BE5-1C9C-588C-4570BCBA6A9C}"/>
              </a:ext>
            </a:extLst>
          </p:cNvPr>
          <p:cNvSpPr/>
          <p:nvPr/>
        </p:nvSpPr>
        <p:spPr>
          <a:xfrm>
            <a:off x="330760" y="292138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Freeform: Shape 9">
            <a:hlinkClick r:id="rId11" action="ppaction://hlinksldjump"/>
            <a:extLst>
              <a:ext uri="{FF2B5EF4-FFF2-40B4-BE49-F238E27FC236}">
                <a16:creationId xmlns:a16="http://schemas.microsoft.com/office/drawing/2014/main" id="{A481DD0B-D08B-48F7-DB69-22283DE286A3}"/>
              </a:ext>
            </a:extLst>
          </p:cNvPr>
          <p:cNvSpPr/>
          <p:nvPr/>
        </p:nvSpPr>
        <p:spPr>
          <a:xfrm>
            <a:off x="330759" y="345116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2097250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5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92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  <p:bldLst>
      <p:bldP spid="60" grpId="0" animBg="1"/>
      <p:bldP spid="67" grpId="0" animBg="1"/>
      <p:bldP spid="70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lang="en-US" sz="2400" dirty="0">
                <a:solidFill>
                  <a:prstClr val="white"/>
                </a:solidFill>
              </a:rPr>
              <a:t>(a) Uranus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 	</a:t>
            </a:r>
            <a:r>
              <a:rPr lang="en-US" sz="2400" dirty="0">
                <a:ln/>
                <a:solidFill>
                  <a:schemeClr val="bg1"/>
                </a:solidFill>
              </a:rPr>
              <a:t>(</a:t>
            </a:r>
            <a:r>
              <a:rPr lang="en-US" sz="2400" dirty="0">
                <a:solidFill>
                  <a:prstClr val="white"/>
                </a:solidFill>
              </a:rPr>
              <a:t>c) Saturn</a:t>
            </a:r>
          </a:p>
          <a:p>
            <a:pPr lvl="0">
              <a:defRPr/>
            </a:pPr>
            <a:endParaRPr lang="en-US" sz="2400" b="1" dirty="0">
              <a:ln/>
              <a:solidFill>
                <a:srgbClr val="FFC000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lang="en-US" sz="2400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lang="en-US" sz="2400" dirty="0">
                <a:solidFill>
                  <a:prstClr val="white"/>
                </a:solidFill>
              </a:rPr>
              <a:t>b) Jupiter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lang="en-US" sz="2400" dirty="0">
                <a:solidFill>
                  <a:prstClr val="white"/>
                </a:solidFill>
              </a:rPr>
              <a:t>(d) Venus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CECD51ED-B230-4731-91E4-D7348E7A8B7F}"/>
              </a:ext>
            </a:extLst>
          </p:cNvPr>
          <p:cNvSpPr/>
          <p:nvPr/>
        </p:nvSpPr>
        <p:spPr>
          <a:xfrm>
            <a:off x="37825" y="1277334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1192EFBD-B24A-49D1-818E-6668C7562E21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2977AD4-1783-460B-BD06-39AD407C3B7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2. Which planet is called as winter planet?</a:t>
            </a:r>
            <a:endParaRPr kumimoji="0" lang="en-US" sz="28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FF85BB38-1418-436F-80C0-2B958293A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90037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59" grpId="0" animBg="1"/>
      <p:bldP spid="50" grpId="0" animBg="1"/>
      <p:bldP spid="5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lang="en-US" sz="2400" dirty="0">
                <a:solidFill>
                  <a:prstClr val="white"/>
                </a:solidFill>
              </a:rPr>
              <a:t> (a) Uranus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lang="en-US" sz="2400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lang="en-US" sz="2400" dirty="0">
                <a:solidFill>
                  <a:prstClr val="white"/>
                </a:solidFill>
              </a:rPr>
              <a:t>c) Saturn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lang="en-US" sz="2400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lang="en-US" sz="2400" dirty="0">
                <a:solidFill>
                  <a:prstClr val="white"/>
                </a:solidFill>
              </a:rPr>
              <a:t>b) Jupiter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  <a:r>
              <a:rPr lang="en-US" sz="2400" dirty="0">
                <a:solidFill>
                  <a:prstClr val="white"/>
                </a:solidFill>
              </a:rPr>
              <a:t>(d) Venus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8F658C82-1BA4-4021-A11F-581BD9EE7515}"/>
              </a:ext>
            </a:extLst>
          </p:cNvPr>
          <p:cNvSpPr/>
          <p:nvPr/>
        </p:nvSpPr>
        <p:spPr>
          <a:xfrm>
            <a:off x="47015" y="1159669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87D27CF4-923C-415A-8C23-9DCB8332D0EA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959BD52-DF1F-4B5D-B3F3-9FDB3C4F025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2. Which planet is called as winter planet?</a:t>
            </a:r>
            <a:endParaRPr kumimoji="0" lang="en-US" sz="28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3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CE68D43E-7AA8-4AB5-A3F7-3D1221859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722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61" grpId="0" animBg="1"/>
      <p:bldP spid="50" grpId="0" animBg="1"/>
      <p:bldP spid="51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A0DD7B6-6CB1-4A81-963B-B2D028F87CF5}"/>
              </a:ext>
            </a:extLst>
          </p:cNvPr>
          <p:cNvSpPr txBox="1"/>
          <p:nvPr/>
        </p:nvSpPr>
        <p:spPr>
          <a:xfrm>
            <a:off x="5228076" y="1196370"/>
            <a:ext cx="9653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3</a:t>
            </a:r>
          </a:p>
        </p:txBody>
      </p:sp>
    </p:spTree>
    <p:extLst>
      <p:ext uri="{BB962C8B-B14F-4D97-AF65-F5344CB8AC3E}">
        <p14:creationId xmlns:p14="http://schemas.microsoft.com/office/powerpoint/2010/main" val="369672698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24330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Kbc (1)">
            <a:hlinkClick r:id="" action="ppaction://media"/>
            <a:extLst>
              <a:ext uri="{FF2B5EF4-FFF2-40B4-BE49-F238E27FC236}">
                <a16:creationId xmlns:a16="http://schemas.microsoft.com/office/drawing/2014/main" id="{5D11F8B9-F25A-4B51-B6FF-5446A1586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25369" y="6485590"/>
            <a:ext cx="372410" cy="372410"/>
          </a:xfrm>
          <a:prstGeom prst="rect">
            <a:avLst/>
          </a:prstGeom>
        </p:spPr>
      </p:pic>
      <p:sp>
        <p:nvSpPr>
          <p:cNvPr id="58" name="Star: 32 Points 57">
            <a:extLst>
              <a:ext uri="{FF2B5EF4-FFF2-40B4-BE49-F238E27FC236}">
                <a16:creationId xmlns:a16="http://schemas.microsoft.com/office/drawing/2014/main" id="{66948BA3-E9C7-4EA3-A420-C81E3B4D7430}"/>
              </a:ext>
            </a:extLst>
          </p:cNvPr>
          <p:cNvSpPr>
            <a:spLocks noChangeAspect="1"/>
          </p:cNvSpPr>
          <p:nvPr/>
        </p:nvSpPr>
        <p:spPr>
          <a:xfrm>
            <a:off x="9890911" y="27267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AAECF53-4F06-4837-95E5-FCA5457049D7}"/>
              </a:ext>
            </a:extLst>
          </p:cNvPr>
          <p:cNvSpPr/>
          <p:nvPr/>
        </p:nvSpPr>
        <p:spPr>
          <a:xfrm>
            <a:off x="9444066" y="2726722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60" name="Star: 32 Points 59">
            <a:extLst>
              <a:ext uri="{FF2B5EF4-FFF2-40B4-BE49-F238E27FC236}">
                <a16:creationId xmlns:a16="http://schemas.microsoft.com/office/drawing/2014/main" id="{E9128CFA-2E5D-4848-BA9B-C3FEFAB4086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4B2678D-8989-450F-A6B9-434BD2F89C00}"/>
              </a:ext>
            </a:extLst>
          </p:cNvPr>
          <p:cNvSpPr/>
          <p:nvPr/>
        </p:nvSpPr>
        <p:spPr>
          <a:xfrm>
            <a:off x="5664694" y="3879150"/>
            <a:ext cx="837782" cy="6572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3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B5CBB9C-0BB6-4D90-A39A-AFFEACFFFBEC}"/>
              </a:ext>
            </a:extLst>
          </p:cNvPr>
          <p:cNvSpPr/>
          <p:nvPr/>
        </p:nvSpPr>
        <p:spPr>
          <a:xfrm>
            <a:off x="592473" y="4428721"/>
            <a:ext cx="11004448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3. In which year the first human heart transplantation took place?</a:t>
            </a:r>
            <a:endParaRPr kumimoji="0" lang="en-US" sz="28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014466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8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8" grpId="0" animBg="1"/>
      <p:bldP spid="60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2000_question">
            <a:hlinkClick r:id="" action="ppaction://media"/>
            <a:extLst>
              <a:ext uri="{FF2B5EF4-FFF2-40B4-BE49-F238E27FC236}">
                <a16:creationId xmlns:a16="http://schemas.microsoft.com/office/drawing/2014/main" id="{41A3D5F7-2A62-468D-8781-CACC75D919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9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19991" y="6485991"/>
            <a:ext cx="372009" cy="372009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198423" y="3524249"/>
            <a:ext cx="1795389" cy="1737360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hlinkClick r:id="rId5" action="ppaction://hlinksldjump"/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a) </a:t>
            </a:r>
            <a:r>
              <a:rPr lang="en-US" sz="2400" b="1" dirty="0">
                <a:ln/>
                <a:solidFill>
                  <a:schemeClr val="bg1"/>
                </a:solidFill>
              </a:rPr>
              <a:t>1947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hlinkClick r:id="rId6" action="ppaction://hlinksldjump"/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(c) 1967</a:t>
            </a:r>
          </a:p>
        </p:txBody>
      </p:sp>
      <p:sp>
        <p:nvSpPr>
          <p:cNvPr id="24" name="Freeform: Shape 23">
            <a:hlinkClick r:id="rId7" action="ppaction://hlinksldjump"/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 1957</a:t>
            </a:r>
          </a:p>
        </p:txBody>
      </p:sp>
      <p:sp>
        <p:nvSpPr>
          <p:cNvPr id="25" name="Freeform: Shape 24">
            <a:hlinkClick r:id="rId8" action="ppaction://hlinksldjump"/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(d) </a:t>
            </a:r>
            <a:r>
              <a:rPr lang="en-US" sz="2400" b="1" dirty="0">
                <a:ln/>
                <a:solidFill>
                  <a:schemeClr val="bg1"/>
                </a:solidFill>
              </a:rPr>
              <a:t>1977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2F35C4B-63D2-4A75-91F6-7931E0E6A679}"/>
              </a:ext>
            </a:extLst>
          </p:cNvPr>
          <p:cNvGrpSpPr/>
          <p:nvPr/>
        </p:nvGrpSpPr>
        <p:grpSpPr>
          <a:xfrm>
            <a:off x="5275083" y="3588366"/>
            <a:ext cx="1645920" cy="1645920"/>
            <a:chOff x="5275083" y="3588366"/>
            <a:chExt cx="1645920" cy="164592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5688150" y="3175459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B180D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5684976" y="3998259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299736" y="3624297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0BDDEA26-CFA7-4545-9B7C-0707348FB11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00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B056F35-5E4D-4D83-BF8B-3CE3AD7CCD20}"/>
              </a:ext>
            </a:extLst>
          </p:cNvPr>
          <p:cNvSpPr/>
          <p:nvPr/>
        </p:nvSpPr>
        <p:spPr>
          <a:xfrm>
            <a:off x="5768314" y="3843635"/>
            <a:ext cx="65537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01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6CD4634D-5517-448F-BB86-511A73114C6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02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0BFA78D7-AE48-4EB8-81ED-82D4FCD7A0F5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03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4B80549D-0369-4D9B-B94C-00065A9B42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04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9F04FC60-3E0D-46AA-9B32-85BBAE93EB4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05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962D23C6-5C7E-4F4D-97E0-5000A237D1E6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06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A04E36D-9FA6-4232-871C-F08D24936D58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07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1FB1CA22-993E-4632-9CAB-71DD63371E89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08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0B31C28-2FEE-4430-857D-E2AA680326BE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09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D35210A0-CCE8-42FF-8BD3-A1231D7B2A51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3AEB712-6C30-4098-B5A9-CBA5AC5627AE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CB1C72BB-CA98-4701-B6B1-B206C1E93089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3153C03-40BF-4B65-A39F-F303ED82C683}"/>
              </a:ext>
            </a:extLst>
          </p:cNvPr>
          <p:cNvSpPr/>
          <p:nvPr/>
        </p:nvSpPr>
        <p:spPr>
          <a:xfrm>
            <a:off x="5761999" y="3843635"/>
            <a:ext cx="66800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3BE5F960-B0DA-4C8E-89B8-A2C510540689}"/>
              </a:ext>
            </a:extLst>
          </p:cNvPr>
          <p:cNvSpPr/>
          <p:nvPr/>
        </p:nvSpPr>
        <p:spPr>
          <a:xfrm>
            <a:off x="5764210" y="3843635"/>
            <a:ext cx="66357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29DABBE1-FB9C-4270-9706-A249A081065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15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7EE5AED1-50B2-4C7C-B24C-0D527EE08767}"/>
              </a:ext>
            </a:extLst>
          </p:cNvPr>
          <p:cNvSpPr/>
          <p:nvPr/>
        </p:nvSpPr>
        <p:spPr>
          <a:xfrm>
            <a:off x="5766134" y="3843635"/>
            <a:ext cx="65973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16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3A88DCC8-D6C7-4A48-B825-A5E8C6D379AE}"/>
              </a:ext>
            </a:extLst>
          </p:cNvPr>
          <p:cNvSpPr/>
          <p:nvPr/>
        </p:nvSpPr>
        <p:spPr>
          <a:xfrm>
            <a:off x="5775336" y="3843635"/>
            <a:ext cx="64132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17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0C4FB23C-601F-4B57-94A3-C64FF98D4D33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18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D6527D2E-BF63-4A84-A5E2-4375135E39B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19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DEA7CE6-71B5-443D-8675-23D5319429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20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C880F9FD-616B-4279-83B5-9B856C8FC159}"/>
              </a:ext>
            </a:extLst>
          </p:cNvPr>
          <p:cNvSpPr/>
          <p:nvPr/>
        </p:nvSpPr>
        <p:spPr>
          <a:xfrm>
            <a:off x="5767929" y="3843635"/>
            <a:ext cx="65614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21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C56C5F60-738E-4D6D-B316-2FE8A7CC297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ED8E7D43-6E00-4513-B578-A25C39B9C52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23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9EF5446-A4D8-472E-B1E3-13640DA96007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129308B-1E27-4A2A-8E8A-31067692DA9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25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78EA50D-14A6-413A-AF64-F57D9D6E626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26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04118A7A-B596-4640-814D-6C5B372C6C19}"/>
              </a:ext>
            </a:extLst>
          </p:cNvPr>
          <p:cNvSpPr/>
          <p:nvPr/>
        </p:nvSpPr>
        <p:spPr>
          <a:xfrm>
            <a:off x="5768731" y="3843635"/>
            <a:ext cx="65453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27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4DC65728-11B9-43DF-A701-07A78569CC8C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28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7A6C765A-3588-43A0-B5BC-8F67A4781C1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29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CE86B0C6-82C6-4695-BCEB-C1985944BF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30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C41D7D-6BD1-4EF3-ADBD-6279D41A720A}"/>
              </a:ext>
            </a:extLst>
          </p:cNvPr>
          <p:cNvSpPr/>
          <p:nvPr/>
        </p:nvSpPr>
        <p:spPr>
          <a:xfrm>
            <a:off x="5547360" y="3843635"/>
            <a:ext cx="10576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31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8CC3976E-25B0-4928-8C5F-0C528C67F6B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32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06F5E88E-ECED-4A62-83B4-30CC954C934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33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12313E6-3C38-443C-961D-0602F0B1C51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34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01B8AF6D-8421-4A34-BE1A-9D708E19D28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35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3E08196F-1C82-47FF-8913-D1BEC9AA725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70E6F426-16C7-44E6-B7F8-5A3D6CFF8C5D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37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477BE5D-E599-492D-B212-116C3013652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38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B12D5E2-5794-4CD7-90B3-AF389B94F4E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39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920B019C-7A11-40A7-8AC5-8111BEBAD2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40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8B368B6D-C042-4DB4-AC81-20D081C5D080}"/>
              </a:ext>
            </a:extLst>
          </p:cNvPr>
          <p:cNvSpPr/>
          <p:nvPr/>
        </p:nvSpPr>
        <p:spPr>
          <a:xfrm>
            <a:off x="5770430" y="3843635"/>
            <a:ext cx="6511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41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BA1861E9-9F83-41BE-A266-06E35D90A20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42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5300A1F-A5D7-4E07-A783-5801EE1D6AC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43</a:t>
            </a: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36407937-F89E-40DC-9D69-341DDFEF8589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44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30A5BD97-08E4-4DDC-9DAA-0E31F2433008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45</a:t>
            </a:r>
          </a:p>
        </p:txBody>
      </p:sp>
      <p:sp>
        <p:nvSpPr>
          <p:cNvPr id="97" name="Star: 32 Points 96">
            <a:extLst>
              <a:ext uri="{FF2B5EF4-FFF2-40B4-BE49-F238E27FC236}">
                <a16:creationId xmlns:a16="http://schemas.microsoft.com/office/drawing/2014/main" id="{44B77432-8276-4B60-A4D0-CE7654EBBF1D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3F5A68D4-884F-47E5-8B83-E3A8189EAADC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3. In which year the first human heart transplantation took place?</a:t>
            </a:r>
            <a:endParaRPr lang="en-US" sz="2800" b="1" dirty="0">
              <a:ln/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213226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45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7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xit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7" presetClass="exit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xit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7" presetClass="exit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7" presetClass="exit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7" presetClass="exit" presetSubtype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7" presetClass="exit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7" presetClass="exit" presetSubtype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7" presetClass="exit" presetSubtype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7" presetClass="exit" presetSubtype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7" presetClass="exit" presetSubtype="1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7" presetClass="exit" presetSubtype="1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7" presetClass="exit" presetSubtype="1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7" presetClass="exit" presetSubtype="1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7" presetClass="exit" presetSubtype="1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7" presetClass="exit" presetSubtype="1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7" presetClass="exit" presetSubtype="1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7" presetClass="exit" presetSubtype="1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7" presetClass="exit" presetSubtype="1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7" presetClass="exit" presetSubtype="1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7" presetClass="exit" presetSubtype="1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7" presetClass="exit" presetSubtype="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7" presetClass="exit" presetSubtype="1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7" presetClass="exit" presetSubtype="1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7" presetClass="exit" presetSubtype="1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7" presetClass="exit" presetSubtype="1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7" presetClass="exit" presetSubtype="1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7" presetClass="exit" presetSubtype="1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7" presetClass="exit" presetSubtype="1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7" presetClass="exit" presetSubtype="1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7" presetClass="exit" presetSubtype="1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7" presetClass="exit" presetSubtype="1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7" presetClass="exit" presetSubtype="1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7" presetClass="exit" presetSubtype="1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7" presetClass="exit" presetSubtype="1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7" presetClass="exit" presetSubtype="1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7" presetClass="exit" presetSubtype="1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7" presetClass="exit" presetSubtype="1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7" presetClass="exit" presetSubtype="1" fill="hold" grpId="0" nodeType="withEffect">
                                  <p:stCondLst>
                                    <p:cond delay="4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7" presetClass="exit" presetSubtype="1" fill="hold" grpId="0" nodeType="withEffect">
                                  <p:stCondLst>
                                    <p:cond delay="4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7" presetClass="exit" presetSubtype="1" fill="hold" grpId="0" nodeType="withEffect">
                                  <p:stCondLst>
                                    <p:cond delay="4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6" presetClass="emph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 tmFilter="0, 0; .2, .5; .8, .5; 1, 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9" dur="250" autoRev="1" fill="hold"/>
                                        <p:tgtEl>
                                          <p:spTgt spid="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1" dur="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3" dur="29100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4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97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 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lang="en-US" sz="2400" dirty="0">
                <a:ln/>
                <a:solidFill>
                  <a:schemeClr val="bg1"/>
                </a:solidFill>
              </a:rPr>
              <a:t>(</a:t>
            </a:r>
            <a:r>
              <a:rPr lang="en-US" sz="2400" b="1" dirty="0">
                <a:ln/>
                <a:solidFill>
                  <a:schemeClr val="bg1"/>
                </a:solidFill>
              </a:rPr>
              <a:t>a) 1947</a:t>
            </a:r>
          </a:p>
          <a:p>
            <a:pPr lvl="0"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(c) 1967</a:t>
            </a: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 1957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(d) </a:t>
            </a:r>
            <a:r>
              <a:rPr lang="en-US" sz="2400" b="1" dirty="0">
                <a:ln/>
                <a:solidFill>
                  <a:schemeClr val="bg1"/>
                </a:solidFill>
              </a:rPr>
              <a:t>1977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27B278A4-33AF-4A63-BC55-A6EFF60E6E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  <p:sp>
        <p:nvSpPr>
          <p:cNvPr id="51" name="Rectangle: Rounded Corners 50">
            <a:hlinkClick r:id="rId5" action="ppaction://hlinksldjump"/>
            <a:extLst>
              <a:ext uri="{FF2B5EF4-FFF2-40B4-BE49-F238E27FC236}">
                <a16:creationId xmlns:a16="http://schemas.microsoft.com/office/drawing/2014/main" id="{38CD29BF-16A5-4317-810F-B5983917A218}"/>
              </a:ext>
            </a:extLst>
          </p:cNvPr>
          <p:cNvSpPr/>
          <p:nvPr/>
        </p:nvSpPr>
        <p:spPr>
          <a:xfrm>
            <a:off x="47012" y="1264234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2" name="Star: 32 Points 51">
            <a:extLst>
              <a:ext uri="{FF2B5EF4-FFF2-40B4-BE49-F238E27FC236}">
                <a16:creationId xmlns:a16="http://schemas.microsoft.com/office/drawing/2014/main" id="{7F43D726-BAFD-4862-BB2B-A3311DA7E71E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2B7EF44-2ED2-4FB7-AEEC-FC2818B3CAA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3. In which year the first human heart transplantation took place?</a:t>
            </a:r>
            <a:endParaRPr lang="en-US" sz="2000" b="1" dirty="0">
              <a:ln/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467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8" grpId="0" animBg="1"/>
      <p:bldP spid="51" grpId="0" animBg="1"/>
      <p:bldP spid="52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1947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58861" y="607924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1957</a:t>
            </a:r>
            <a:endParaRPr lang="en-US" sz="2400" b="1" dirty="0">
              <a:ln/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6140730" y="5367495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</a:rPr>
              <a:t>(c) 1967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1977</a:t>
            </a:r>
            <a:endParaRPr lang="en-US" sz="2400" b="1" dirty="0">
              <a:ln/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18A819E-2112-425B-98E1-8BBFA2F68E49}"/>
              </a:ext>
            </a:extLst>
          </p:cNvPr>
          <p:cNvGrpSpPr/>
          <p:nvPr/>
        </p:nvGrpSpPr>
        <p:grpSpPr>
          <a:xfrm>
            <a:off x="2921191" y="230548"/>
            <a:ext cx="6353389" cy="3269686"/>
            <a:chOff x="-3196129" y="-777982"/>
            <a:chExt cx="8517604" cy="326968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F045EB5-E3DC-42CE-8933-03C5D981EC1A}"/>
                </a:ext>
              </a:extLst>
            </p:cNvPr>
            <p:cNvSpPr/>
            <p:nvPr/>
          </p:nvSpPr>
          <p:spPr>
            <a:xfrm>
              <a:off x="-3196129" y="-777982"/>
              <a:ext cx="8517604" cy="3269686"/>
            </a:xfrm>
            <a:custGeom>
              <a:avLst/>
              <a:gdLst>
                <a:gd name="connsiteX0" fmla="*/ 557412 w 5481869"/>
                <a:gd name="connsiteY0" fmla="*/ 60 h 574708"/>
                <a:gd name="connsiteX1" fmla="*/ 579534 w 5481869"/>
                <a:gd name="connsiteY1" fmla="*/ 2447 h 574708"/>
                <a:gd name="connsiteX2" fmla="*/ 579534 w 5481869"/>
                <a:gd name="connsiteY2" fmla="*/ 2081 h 574708"/>
                <a:gd name="connsiteX3" fmla="*/ 4905722 w 5481869"/>
                <a:gd name="connsiteY3" fmla="*/ 2081 h 574708"/>
                <a:gd name="connsiteX4" fmla="*/ 4924457 w 5481869"/>
                <a:gd name="connsiteY4" fmla="*/ 60 h 574708"/>
                <a:gd name="connsiteX5" fmla="*/ 5481869 w 5481869"/>
                <a:gd name="connsiteY5" fmla="*/ 287354 h 574708"/>
                <a:gd name="connsiteX6" fmla="*/ 4924457 w 5481869"/>
                <a:gd name="connsiteY6" fmla="*/ 574648 h 574708"/>
                <a:gd name="connsiteX7" fmla="*/ 4905731 w 5481869"/>
                <a:gd name="connsiteY7" fmla="*/ 572628 h 574708"/>
                <a:gd name="connsiteX8" fmla="*/ 579534 w 5481869"/>
                <a:gd name="connsiteY8" fmla="*/ 572628 h 574708"/>
                <a:gd name="connsiteX9" fmla="*/ 579534 w 5481869"/>
                <a:gd name="connsiteY9" fmla="*/ 572262 h 574708"/>
                <a:gd name="connsiteX10" fmla="*/ 557412 w 5481869"/>
                <a:gd name="connsiteY10" fmla="*/ 574648 h 574708"/>
                <a:gd name="connsiteX11" fmla="*/ 0 w 5481869"/>
                <a:gd name="connsiteY11" fmla="*/ 287354 h 574708"/>
                <a:gd name="connsiteX12" fmla="*/ 557412 w 5481869"/>
                <a:gd name="connsiteY12" fmla="*/ 60 h 57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81869" h="574708">
                  <a:moveTo>
                    <a:pt x="557412" y="60"/>
                  </a:moveTo>
                  <a:lnTo>
                    <a:pt x="579534" y="2447"/>
                  </a:lnTo>
                  <a:lnTo>
                    <a:pt x="579534" y="2081"/>
                  </a:lnTo>
                  <a:lnTo>
                    <a:pt x="4905722" y="2081"/>
                  </a:lnTo>
                  <a:lnTo>
                    <a:pt x="4924457" y="60"/>
                  </a:lnTo>
                  <a:cubicBezTo>
                    <a:pt x="5064943" y="-2377"/>
                    <a:pt x="5264342" y="68942"/>
                    <a:pt x="5481869" y="287354"/>
                  </a:cubicBezTo>
                  <a:cubicBezTo>
                    <a:pt x="5264342" y="505767"/>
                    <a:pt x="5064943" y="577085"/>
                    <a:pt x="4924457" y="574648"/>
                  </a:cubicBezTo>
                  <a:lnTo>
                    <a:pt x="4905731" y="572628"/>
                  </a:lnTo>
                  <a:lnTo>
                    <a:pt x="579534" y="572628"/>
                  </a:lnTo>
                  <a:lnTo>
                    <a:pt x="579534" y="572262"/>
                  </a:lnTo>
                  <a:lnTo>
                    <a:pt x="557412" y="574648"/>
                  </a:lnTo>
                  <a:cubicBezTo>
                    <a:pt x="416926" y="577085"/>
                    <a:pt x="217526" y="505767"/>
                    <a:pt x="0" y="287354"/>
                  </a:cubicBezTo>
                  <a:cubicBezTo>
                    <a:pt x="217526" y="68942"/>
                    <a:pt x="416926" y="-2377"/>
                    <a:pt x="557412" y="60"/>
                  </a:cubicBezTo>
                  <a:close/>
                </a:path>
              </a:pathLst>
            </a:custGeom>
            <a:gradFill>
              <a:gsLst>
                <a:gs pos="73000">
                  <a:srgbClr val="481F67">
                    <a:alpha val="55000"/>
                  </a:srgbClr>
                </a:gs>
                <a:gs pos="31000">
                  <a:srgbClr val="481F67">
                    <a:alpha val="88000"/>
                  </a:srgbClr>
                </a:gs>
              </a:gsLst>
              <a:lin ang="5400000" scaled="1"/>
            </a:gra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38100" dist="63500" dir="5400000" algn="t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/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33AFD70-B715-4E23-9850-15F5349D028B}"/>
                </a:ext>
              </a:extLst>
            </p:cNvPr>
            <p:cNvSpPr/>
            <p:nvPr/>
          </p:nvSpPr>
          <p:spPr>
            <a:xfrm>
              <a:off x="-2154819" y="-140846"/>
              <a:ext cx="6096000" cy="1015663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Estrangelo Edessa" panose="03080600000000000000" pitchFamily="66" charset="0"/>
                  <a:ea typeface="+mn-ea"/>
                  <a:cs typeface="Estrangelo Edessa" panose="03080600000000000000" pitchFamily="66" charset="0"/>
                </a:rPr>
                <a:t>Correct Answer 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Estrangelo Edessa" panose="03080600000000000000" pitchFamily="66" charset="0"/>
                <a:ea typeface="+mn-ea"/>
                <a:cs typeface="Estrangelo Edessa" panose="03080600000000000000" pitchFamily="66" charset="0"/>
              </a:endParaRPr>
            </a:p>
            <a:p>
              <a:pPr lvl="0">
                <a:defRPr/>
              </a:pPr>
              <a:r>
                <a:rPr kumimoji="0" lang="en-US" sz="2400" b="1" i="0" u="none" strike="noStrike" kern="1200" cap="none" spc="0" normalizeH="0" baseline="0" noProof="0" dirty="0">
                  <a:ln/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(c) </a:t>
              </a:r>
              <a:r>
                <a:rPr lang="en-US" sz="2400" b="1" dirty="0">
                  <a:ln/>
                  <a:solidFill>
                    <a:schemeClr val="bg1"/>
                  </a:solidFill>
                  <a:latin typeface="Calibri" panose="020F0502020204030204"/>
                </a:rPr>
                <a:t>1967</a:t>
              </a:r>
              <a:endParaRPr lang="en-US" sz="2400" b="1" dirty="0">
                <a:ln/>
                <a:solidFill>
                  <a:schemeClr val="bg1"/>
                </a:solidFill>
              </a:endParaRPr>
            </a:p>
          </p:txBody>
        </p:sp>
      </p:grpSp>
      <p:sp>
        <p:nvSpPr>
          <p:cNvPr id="67" name="Star: 32 Points 66">
            <a:extLst>
              <a:ext uri="{FF2B5EF4-FFF2-40B4-BE49-F238E27FC236}">
                <a16:creationId xmlns:a16="http://schemas.microsoft.com/office/drawing/2014/main" id="{A3FDA866-070F-495C-AAA3-FF2F3D8E699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B3EC8F0-29BF-4CC2-B25C-F6D263CADB6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3. In which year the first human heart transplantation took place?</a:t>
            </a:r>
            <a:endParaRPr lang="en-US" sz="2000" b="1" dirty="0">
              <a:ln/>
              <a:solidFill>
                <a:srgbClr val="FFC000"/>
              </a:solidFill>
            </a:endParaRPr>
          </a:p>
        </p:txBody>
      </p:sp>
      <p:pic>
        <p:nvPicPr>
          <p:cNvPr id="69" name="Graphic 68" descr="Right Pointing Backhand Index ">
            <a:extLst>
              <a:ext uri="{FF2B5EF4-FFF2-40B4-BE49-F238E27FC236}">
                <a16:creationId xmlns:a16="http://schemas.microsoft.com/office/drawing/2014/main" id="{A456C1B5-8BD3-4BF7-90EA-79D88E414C7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6881" y="787167"/>
            <a:ext cx="457200" cy="457200"/>
          </a:xfrm>
          <a:prstGeom prst="rect">
            <a:avLst/>
          </a:prstGeom>
        </p:spPr>
      </p:pic>
      <p:pic>
        <p:nvPicPr>
          <p:cNvPr id="57" name="tingtong">
            <a:hlinkClick r:id="" action="ppaction://media"/>
            <a:extLst>
              <a:ext uri="{FF2B5EF4-FFF2-40B4-BE49-F238E27FC236}">
                <a16:creationId xmlns:a16="http://schemas.microsoft.com/office/drawing/2014/main" id="{AF59B3FA-97D1-490E-B814-4DE3FF104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89032" y="6366596"/>
            <a:ext cx="413824" cy="413824"/>
          </a:xfrm>
          <a:prstGeom prst="rect">
            <a:avLst/>
          </a:prstGeom>
        </p:spPr>
      </p:pic>
      <p:sp>
        <p:nvSpPr>
          <p:cNvPr id="70" name="Star: 32 Points 69">
            <a:extLst>
              <a:ext uri="{FF2B5EF4-FFF2-40B4-BE49-F238E27FC236}">
                <a16:creationId xmlns:a16="http://schemas.microsoft.com/office/drawing/2014/main" id="{12764166-D6A1-4D79-BC0A-E12F165EAD72}"/>
              </a:ext>
            </a:extLst>
          </p:cNvPr>
          <p:cNvSpPr>
            <a:spLocks noChangeAspect="1"/>
          </p:cNvSpPr>
          <p:nvPr/>
        </p:nvSpPr>
        <p:spPr>
          <a:xfrm>
            <a:off x="9625471" y="7871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ACD3239-E285-48E2-8101-ED8815598B6E}"/>
              </a:ext>
            </a:extLst>
          </p:cNvPr>
          <p:cNvSpPr/>
          <p:nvPr/>
        </p:nvSpPr>
        <p:spPr>
          <a:xfrm>
            <a:off x="9540078" y="82662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points</a:t>
            </a:r>
          </a:p>
        </p:txBody>
      </p:sp>
      <p:sp>
        <p:nvSpPr>
          <p:cNvPr id="5" name="Freeform: Shape 4">
            <a:hlinkClick r:id="rId6" action="ppaction://hlinksldjump"/>
            <a:extLst>
              <a:ext uri="{FF2B5EF4-FFF2-40B4-BE49-F238E27FC236}">
                <a16:creationId xmlns:a16="http://schemas.microsoft.com/office/drawing/2014/main" id="{8410A617-5C7C-D588-D047-7D487C3CEFDB}"/>
              </a:ext>
            </a:extLst>
          </p:cNvPr>
          <p:cNvSpPr/>
          <p:nvPr/>
        </p:nvSpPr>
        <p:spPr>
          <a:xfrm>
            <a:off x="222777" y="863180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" name="Freeform: Shape 5">
            <a:hlinkClick r:id="rId7" action="ppaction://hlinksldjump"/>
            <a:extLst>
              <a:ext uri="{FF2B5EF4-FFF2-40B4-BE49-F238E27FC236}">
                <a16:creationId xmlns:a16="http://schemas.microsoft.com/office/drawing/2014/main" id="{6A175314-3E7B-3BF5-B705-0617C415EE7E}"/>
              </a:ext>
            </a:extLst>
          </p:cNvPr>
          <p:cNvSpPr/>
          <p:nvPr/>
        </p:nvSpPr>
        <p:spPr>
          <a:xfrm>
            <a:off x="222777" y="1412954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Freeform: Shape 6">
            <a:hlinkClick r:id="rId8" action="ppaction://hlinksldjump"/>
            <a:extLst>
              <a:ext uri="{FF2B5EF4-FFF2-40B4-BE49-F238E27FC236}">
                <a16:creationId xmlns:a16="http://schemas.microsoft.com/office/drawing/2014/main" id="{DEEBF961-00D6-F1BE-7A00-099722D58FEA}"/>
              </a:ext>
            </a:extLst>
          </p:cNvPr>
          <p:cNvSpPr/>
          <p:nvPr/>
        </p:nvSpPr>
        <p:spPr>
          <a:xfrm>
            <a:off x="222776" y="1996228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8" name="Freeform: Shape 7">
            <a:hlinkClick r:id="rId9" action="ppaction://hlinksldjump"/>
            <a:extLst>
              <a:ext uri="{FF2B5EF4-FFF2-40B4-BE49-F238E27FC236}">
                <a16:creationId xmlns:a16="http://schemas.microsoft.com/office/drawing/2014/main" id="{3E978947-E99E-31BA-BF54-814E5E8B6D45}"/>
              </a:ext>
            </a:extLst>
          </p:cNvPr>
          <p:cNvSpPr/>
          <p:nvPr/>
        </p:nvSpPr>
        <p:spPr>
          <a:xfrm>
            <a:off x="222776" y="2548313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Freeform: Shape 8">
            <a:hlinkClick r:id="rId10" action="ppaction://hlinksldjump"/>
            <a:extLst>
              <a:ext uri="{FF2B5EF4-FFF2-40B4-BE49-F238E27FC236}">
                <a16:creationId xmlns:a16="http://schemas.microsoft.com/office/drawing/2014/main" id="{BC9B77D2-FFF4-CC75-13E0-3183E16FDECA}"/>
              </a:ext>
            </a:extLst>
          </p:cNvPr>
          <p:cNvSpPr/>
          <p:nvPr/>
        </p:nvSpPr>
        <p:spPr>
          <a:xfrm>
            <a:off x="222776" y="311985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Freeform: Shape 9">
            <a:hlinkClick r:id="rId11" action="ppaction://hlinksldjump"/>
            <a:extLst>
              <a:ext uri="{FF2B5EF4-FFF2-40B4-BE49-F238E27FC236}">
                <a16:creationId xmlns:a16="http://schemas.microsoft.com/office/drawing/2014/main" id="{32F0372D-FEDB-C217-5D32-84F9161DD654}"/>
              </a:ext>
            </a:extLst>
          </p:cNvPr>
          <p:cNvSpPr/>
          <p:nvPr/>
        </p:nvSpPr>
        <p:spPr>
          <a:xfrm>
            <a:off x="222775" y="3660520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262130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5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92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  <p:bldLst>
      <p:bldP spid="60" grpId="0" animBg="1"/>
      <p:bldP spid="67" grpId="0" animBg="1"/>
      <p:bldP spid="70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a) </a:t>
            </a:r>
            <a:r>
              <a:rPr lang="en-US" sz="2400" b="1" dirty="0">
                <a:ln/>
                <a:solidFill>
                  <a:schemeClr val="bg1"/>
                </a:solidFill>
              </a:rPr>
              <a:t>1947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26674" y="6057325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</a:rPr>
              <a:t> (b) 1957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6140730" y="5387521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(c) 1967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 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(d) </a:t>
            </a:r>
            <a:r>
              <a:rPr lang="en-US" sz="2400" b="1" dirty="0">
                <a:ln/>
                <a:solidFill>
                  <a:schemeClr val="bg1"/>
                </a:solidFill>
              </a:rPr>
              <a:t>1977</a:t>
            </a: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CECD51ED-B230-4731-91E4-D7348E7A8B7F}"/>
              </a:ext>
            </a:extLst>
          </p:cNvPr>
          <p:cNvSpPr/>
          <p:nvPr/>
        </p:nvSpPr>
        <p:spPr>
          <a:xfrm>
            <a:off x="-174086" y="1214669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1192EFBD-B24A-49D1-818E-6668C7562E21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2977AD4-1783-460B-BD06-39AD407C3B7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3. In which year the first human heart transplantation took place?</a:t>
            </a:r>
            <a:endParaRPr lang="en-US" sz="2800" b="1" dirty="0">
              <a:ln/>
              <a:solidFill>
                <a:srgbClr val="FFC000"/>
              </a:solidFill>
            </a:endParaRPr>
          </a:p>
        </p:txBody>
      </p:sp>
      <p:pic>
        <p:nvPicPr>
          <p:cNvPr id="54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FF85BB38-1418-436F-80C0-2B958293A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683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59" grpId="0" animBg="1"/>
      <p:bldP spid="50" grpId="0" animBg="1"/>
      <p:bldP spid="51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a) </a:t>
            </a:r>
            <a:r>
              <a:rPr lang="en-US" sz="2400" b="1" dirty="0">
                <a:ln/>
                <a:solidFill>
                  <a:schemeClr val="bg1"/>
                </a:solidFill>
              </a:rPr>
              <a:t>1947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(c) 1967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 1957</a:t>
            </a:r>
            <a:endParaRPr lang="en-US" sz="2400" b="1" dirty="0">
              <a:ln/>
              <a:solidFill>
                <a:schemeClr val="bg1"/>
              </a:solidFill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</a:rPr>
              <a:t> (d) 1977</a:t>
            </a: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8F658C82-1BA4-4021-A11F-581BD9EE7515}"/>
              </a:ext>
            </a:extLst>
          </p:cNvPr>
          <p:cNvSpPr/>
          <p:nvPr/>
        </p:nvSpPr>
        <p:spPr>
          <a:xfrm>
            <a:off x="-33" y="1093986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87D27CF4-923C-415A-8C23-9DCB8332D0EA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959BD52-DF1F-4B5D-B3F3-9FDB3C4F025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3. In which year the first human heart transplantation took place?</a:t>
            </a:r>
            <a:endParaRPr lang="en-US" sz="2000" b="1" dirty="0">
              <a:ln/>
              <a:solidFill>
                <a:srgbClr val="FFC000"/>
              </a:solidFill>
            </a:endParaRPr>
          </a:p>
        </p:txBody>
      </p:sp>
      <p:pic>
        <p:nvPicPr>
          <p:cNvPr id="53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CE68D43E-7AA8-4AB5-A3F7-3D1221859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030569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61" grpId="0" animBg="1"/>
      <p:bldP spid="50" grpId="0" animBg="1"/>
      <p:bldP spid="5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A0DD7B6-6CB1-4A81-963B-B2D028F87CF5}"/>
              </a:ext>
            </a:extLst>
          </p:cNvPr>
          <p:cNvSpPr txBox="1"/>
          <p:nvPr/>
        </p:nvSpPr>
        <p:spPr>
          <a:xfrm>
            <a:off x="5228076" y="1196370"/>
            <a:ext cx="9653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129968537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solidFill>
                  <a:prstClr val="white"/>
                </a:solidFill>
                <a:latin typeface="Calibri" panose="020F0502020204030204"/>
              </a:rPr>
              <a:t>	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24330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Kbc (1)">
            <a:hlinkClick r:id="" action="ppaction://media"/>
            <a:extLst>
              <a:ext uri="{FF2B5EF4-FFF2-40B4-BE49-F238E27FC236}">
                <a16:creationId xmlns:a16="http://schemas.microsoft.com/office/drawing/2014/main" id="{5D11F8B9-F25A-4B51-B6FF-5446A1586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25369" y="6485590"/>
            <a:ext cx="372410" cy="372410"/>
          </a:xfrm>
          <a:prstGeom prst="rect">
            <a:avLst/>
          </a:prstGeom>
        </p:spPr>
      </p:pic>
      <p:sp>
        <p:nvSpPr>
          <p:cNvPr id="58" name="Star: 32 Points 57">
            <a:extLst>
              <a:ext uri="{FF2B5EF4-FFF2-40B4-BE49-F238E27FC236}">
                <a16:creationId xmlns:a16="http://schemas.microsoft.com/office/drawing/2014/main" id="{66948BA3-E9C7-4EA3-A420-C81E3B4D7430}"/>
              </a:ext>
            </a:extLst>
          </p:cNvPr>
          <p:cNvSpPr>
            <a:spLocks noChangeAspect="1"/>
          </p:cNvSpPr>
          <p:nvPr/>
        </p:nvSpPr>
        <p:spPr>
          <a:xfrm>
            <a:off x="9890911" y="27267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AAECF53-4F06-4837-95E5-FCA5457049D7}"/>
              </a:ext>
            </a:extLst>
          </p:cNvPr>
          <p:cNvSpPr/>
          <p:nvPr/>
        </p:nvSpPr>
        <p:spPr>
          <a:xfrm>
            <a:off x="9444066" y="2726722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dirty="0">
                <a:solidFill>
                  <a:prstClr val="white"/>
                </a:solidFill>
                <a:latin typeface="Calibri" panose="020F0502020204030204"/>
              </a:rPr>
              <a:t>4</a:t>
            </a:r>
            <a:endParaRPr kumimoji="0" lang="en-US" sz="1800" b="1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Star: 32 Points 59">
            <a:extLst>
              <a:ext uri="{FF2B5EF4-FFF2-40B4-BE49-F238E27FC236}">
                <a16:creationId xmlns:a16="http://schemas.microsoft.com/office/drawing/2014/main" id="{E9128CFA-2E5D-4848-BA9B-C3FEFAB4086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4B2678D-8989-450F-A6B9-434BD2F89C00}"/>
              </a:ext>
            </a:extLst>
          </p:cNvPr>
          <p:cNvSpPr/>
          <p:nvPr/>
        </p:nvSpPr>
        <p:spPr>
          <a:xfrm>
            <a:off x="5664694" y="3879150"/>
            <a:ext cx="837782" cy="6572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4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B5CBB9C-0BB6-4D90-A39A-AFFEACFFFBEC}"/>
              </a:ext>
            </a:extLst>
          </p:cNvPr>
          <p:cNvSpPr/>
          <p:nvPr/>
        </p:nvSpPr>
        <p:spPr>
          <a:xfrm>
            <a:off x="592473" y="4428721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</a:t>
            </a:r>
            <a: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4. Which of the following countries first introduced competitive examination for recruitment to civil services?</a:t>
            </a:r>
            <a:endParaRPr kumimoji="0" lang="en-US" sz="24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20000"/>
                  <a:lumOff val="80000"/>
                </a:srgbClr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717318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8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8" grpId="0" animBg="1"/>
      <p:bldP spid="6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2000_question">
            <a:hlinkClick r:id="" action="ppaction://media"/>
            <a:extLst>
              <a:ext uri="{FF2B5EF4-FFF2-40B4-BE49-F238E27FC236}">
                <a16:creationId xmlns:a16="http://schemas.microsoft.com/office/drawing/2014/main" id="{41A3D5F7-2A62-468D-8781-CACC75D919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9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19991" y="6485991"/>
            <a:ext cx="372009" cy="372009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198423" y="3524249"/>
            <a:ext cx="1795389" cy="1737360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hlinkClick r:id="rId5" action="ppaction://hlinksldjump"/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India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21" name="Freeform: Shape 20">
            <a:hlinkClick r:id="rId6" action="ppaction://hlinksldjump"/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USA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24" name="Freeform: Shape 23">
            <a:hlinkClick r:id="rId7" action="ppaction://hlinksldjump"/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China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hlinkClick r:id="rId8" action="ppaction://hlinksldjump"/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(d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United Kingdom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2F35C4B-63D2-4A75-91F6-7931E0E6A679}"/>
              </a:ext>
            </a:extLst>
          </p:cNvPr>
          <p:cNvGrpSpPr/>
          <p:nvPr/>
        </p:nvGrpSpPr>
        <p:grpSpPr>
          <a:xfrm>
            <a:off x="5275083" y="3588366"/>
            <a:ext cx="1645920" cy="1645920"/>
            <a:chOff x="5275083" y="3588366"/>
            <a:chExt cx="1645920" cy="164592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5688150" y="3175459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B180D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5684976" y="3998259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299736" y="3624297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0BDDEA26-CFA7-4545-9B7C-0707348FB11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00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B056F35-5E4D-4D83-BF8B-3CE3AD7CCD20}"/>
              </a:ext>
            </a:extLst>
          </p:cNvPr>
          <p:cNvSpPr/>
          <p:nvPr/>
        </p:nvSpPr>
        <p:spPr>
          <a:xfrm>
            <a:off x="5768314" y="3843635"/>
            <a:ext cx="65537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01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6CD4634D-5517-448F-BB86-511A73114C6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02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0BFA78D7-AE48-4EB8-81ED-82D4FCD7A0F5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03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4B80549D-0369-4D9B-B94C-00065A9B42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04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9F04FC60-3E0D-46AA-9B32-85BBAE93EB4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05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962D23C6-5C7E-4F4D-97E0-5000A237D1E6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06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A04E36D-9FA6-4232-871C-F08D24936D58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07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1FB1CA22-993E-4632-9CAB-71DD63371E89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08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0B31C28-2FEE-4430-857D-E2AA680326BE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09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D35210A0-CCE8-42FF-8BD3-A1231D7B2A51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3AEB712-6C30-4098-B5A9-CBA5AC5627AE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CB1C72BB-CA98-4701-B6B1-B206C1E93089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3153C03-40BF-4B65-A39F-F303ED82C683}"/>
              </a:ext>
            </a:extLst>
          </p:cNvPr>
          <p:cNvSpPr/>
          <p:nvPr/>
        </p:nvSpPr>
        <p:spPr>
          <a:xfrm>
            <a:off x="5761999" y="3843635"/>
            <a:ext cx="66800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3BE5F960-B0DA-4C8E-89B8-A2C510540689}"/>
              </a:ext>
            </a:extLst>
          </p:cNvPr>
          <p:cNvSpPr/>
          <p:nvPr/>
        </p:nvSpPr>
        <p:spPr>
          <a:xfrm>
            <a:off x="5764210" y="3843635"/>
            <a:ext cx="66357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29DABBE1-FB9C-4270-9706-A249A081065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15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7EE5AED1-50B2-4C7C-B24C-0D527EE08767}"/>
              </a:ext>
            </a:extLst>
          </p:cNvPr>
          <p:cNvSpPr/>
          <p:nvPr/>
        </p:nvSpPr>
        <p:spPr>
          <a:xfrm>
            <a:off x="5766134" y="3843635"/>
            <a:ext cx="65973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16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3A88DCC8-D6C7-4A48-B825-A5E8C6D379AE}"/>
              </a:ext>
            </a:extLst>
          </p:cNvPr>
          <p:cNvSpPr/>
          <p:nvPr/>
        </p:nvSpPr>
        <p:spPr>
          <a:xfrm>
            <a:off x="5775336" y="3843635"/>
            <a:ext cx="64132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17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0C4FB23C-601F-4B57-94A3-C64FF98D4D33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18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D6527D2E-BF63-4A84-A5E2-4375135E39B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19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DEA7CE6-71B5-443D-8675-23D5319429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20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C880F9FD-616B-4279-83B5-9B856C8FC159}"/>
              </a:ext>
            </a:extLst>
          </p:cNvPr>
          <p:cNvSpPr/>
          <p:nvPr/>
        </p:nvSpPr>
        <p:spPr>
          <a:xfrm>
            <a:off x="5767929" y="3843635"/>
            <a:ext cx="65614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21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C56C5F60-738E-4D6D-B316-2FE8A7CC297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ED8E7D43-6E00-4513-B578-A25C39B9C52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23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9EF5446-A4D8-472E-B1E3-13640DA96007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129308B-1E27-4A2A-8E8A-31067692DA9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25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78EA50D-14A6-413A-AF64-F57D9D6E626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26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04118A7A-B596-4640-814D-6C5B372C6C19}"/>
              </a:ext>
            </a:extLst>
          </p:cNvPr>
          <p:cNvSpPr/>
          <p:nvPr/>
        </p:nvSpPr>
        <p:spPr>
          <a:xfrm>
            <a:off x="5768731" y="3843635"/>
            <a:ext cx="65453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27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4DC65728-11B9-43DF-A701-07A78569CC8C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28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7A6C765A-3588-43A0-B5BC-8F67A4781C1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29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CE86B0C6-82C6-4695-BCEB-C1985944BF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30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C41D7D-6BD1-4EF3-ADBD-6279D41A720A}"/>
              </a:ext>
            </a:extLst>
          </p:cNvPr>
          <p:cNvSpPr/>
          <p:nvPr/>
        </p:nvSpPr>
        <p:spPr>
          <a:xfrm>
            <a:off x="5547360" y="3843635"/>
            <a:ext cx="10576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31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8CC3976E-25B0-4928-8C5F-0C528C67F6B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32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06F5E88E-ECED-4A62-83B4-30CC954C934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33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12313E6-3C38-443C-961D-0602F0B1C51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34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01B8AF6D-8421-4A34-BE1A-9D708E19D28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35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3E08196F-1C82-47FF-8913-D1BEC9AA725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70E6F426-16C7-44E6-B7F8-5A3D6CFF8C5D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37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477BE5D-E599-492D-B212-116C3013652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38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B12D5E2-5794-4CD7-90B3-AF389B94F4E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39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920B019C-7A11-40A7-8AC5-8111BEBAD2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40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8B368B6D-C042-4DB4-AC81-20D081C5D080}"/>
              </a:ext>
            </a:extLst>
          </p:cNvPr>
          <p:cNvSpPr/>
          <p:nvPr/>
        </p:nvSpPr>
        <p:spPr>
          <a:xfrm>
            <a:off x="5770430" y="3843635"/>
            <a:ext cx="6511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41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BA1861E9-9F83-41BE-A266-06E35D90A20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42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5300A1F-A5D7-4E07-A783-5801EE1D6AC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43</a:t>
            </a: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36407937-F89E-40DC-9D69-341DDFEF8589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44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30A5BD97-08E4-4DDC-9DAA-0E31F2433008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45</a:t>
            </a:r>
          </a:p>
        </p:txBody>
      </p:sp>
      <p:sp>
        <p:nvSpPr>
          <p:cNvPr id="97" name="Star: 32 Points 96">
            <a:extLst>
              <a:ext uri="{FF2B5EF4-FFF2-40B4-BE49-F238E27FC236}">
                <a16:creationId xmlns:a16="http://schemas.microsoft.com/office/drawing/2014/main" id="{44B77432-8276-4B60-A4D0-CE7654EBBF1D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3F5A68D4-884F-47E5-8B83-E3A8189EAADC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4. Which of the following countries first introduced competitive examination for recruitment to civil services?</a:t>
            </a:r>
            <a:endParaRPr lang="en-US" sz="2000" b="1" dirty="0">
              <a:solidFill>
                <a:srgbClr val="FFC000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362413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45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7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xit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7" presetClass="exit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xit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7" presetClass="exit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7" presetClass="exit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7" presetClass="exit" presetSubtype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7" presetClass="exit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7" presetClass="exit" presetSubtype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7" presetClass="exit" presetSubtype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7" presetClass="exit" presetSubtype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7" presetClass="exit" presetSubtype="1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7" presetClass="exit" presetSubtype="1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7" presetClass="exit" presetSubtype="1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7" presetClass="exit" presetSubtype="1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7" presetClass="exit" presetSubtype="1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7" presetClass="exit" presetSubtype="1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7" presetClass="exit" presetSubtype="1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7" presetClass="exit" presetSubtype="1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7" presetClass="exit" presetSubtype="1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7" presetClass="exit" presetSubtype="1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7" presetClass="exit" presetSubtype="1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7" presetClass="exit" presetSubtype="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7" presetClass="exit" presetSubtype="1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7" presetClass="exit" presetSubtype="1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7" presetClass="exit" presetSubtype="1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7" presetClass="exit" presetSubtype="1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7" presetClass="exit" presetSubtype="1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7" presetClass="exit" presetSubtype="1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7" presetClass="exit" presetSubtype="1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7" presetClass="exit" presetSubtype="1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7" presetClass="exit" presetSubtype="1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7" presetClass="exit" presetSubtype="1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7" presetClass="exit" presetSubtype="1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7" presetClass="exit" presetSubtype="1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7" presetClass="exit" presetSubtype="1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7" presetClass="exit" presetSubtype="1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7" presetClass="exit" presetSubtype="1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7" presetClass="exit" presetSubtype="1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7" presetClass="exit" presetSubtype="1" fill="hold" grpId="0" nodeType="withEffect">
                                  <p:stCondLst>
                                    <p:cond delay="4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7" presetClass="exit" presetSubtype="1" fill="hold" grpId="0" nodeType="withEffect">
                                  <p:stCondLst>
                                    <p:cond delay="4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7" presetClass="exit" presetSubtype="1" fill="hold" grpId="0" nodeType="withEffect">
                                  <p:stCondLst>
                                    <p:cond delay="4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6" presetClass="emph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 tmFilter="0, 0; .2, .5; .8, .5; 1, 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9" dur="250" autoRev="1" fill="hold"/>
                                        <p:tgtEl>
                                          <p:spTgt spid="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1" dur="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3" dur="29100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4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9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lang="en-US" sz="2400" b="1" dirty="0">
                <a:ln/>
                <a:solidFill>
                  <a:schemeClr val="bg1"/>
                </a:solidFill>
              </a:rPr>
              <a:t> (a) India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USA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(b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China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(d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United Kingdom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pic>
        <p:nvPicPr>
          <p:cNvPr id="6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27B278A4-33AF-4A63-BC55-A6EFF60E6E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  <p:sp>
        <p:nvSpPr>
          <p:cNvPr id="51" name="Rectangle: Rounded Corners 50">
            <a:hlinkClick r:id="rId5" action="ppaction://hlinksldjump"/>
            <a:extLst>
              <a:ext uri="{FF2B5EF4-FFF2-40B4-BE49-F238E27FC236}">
                <a16:creationId xmlns:a16="http://schemas.microsoft.com/office/drawing/2014/main" id="{38CD29BF-16A5-4317-810F-B5983917A218}"/>
              </a:ext>
            </a:extLst>
          </p:cNvPr>
          <p:cNvSpPr/>
          <p:nvPr/>
        </p:nvSpPr>
        <p:spPr>
          <a:xfrm>
            <a:off x="18111" y="1374481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2" name="Star: 32 Points 51">
            <a:extLst>
              <a:ext uri="{FF2B5EF4-FFF2-40B4-BE49-F238E27FC236}">
                <a16:creationId xmlns:a16="http://schemas.microsoft.com/office/drawing/2014/main" id="{7F43D726-BAFD-4862-BB2B-A3311DA7E71E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2B7EF44-2ED2-4FB7-AEEC-FC2818B3CAA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4. Which of the following countries first introduced competitive examination for recruitment to civil services?</a:t>
            </a:r>
            <a:endParaRPr lang="en-US" sz="2000" b="1" dirty="0">
              <a:solidFill>
                <a:srgbClr val="FFC000">
                  <a:lumMod val="20000"/>
                  <a:lumOff val="80000"/>
                </a:srgb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171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8" grpId="0" animBg="1"/>
      <p:bldP spid="51" grpId="0" animBg="1"/>
      <p:bldP spid="5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  <a:p>
            <a:pPr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India</a:t>
            </a:r>
            <a:endParaRPr lang="en-US" sz="2400" b="1" dirty="0">
              <a:ln/>
              <a:solidFill>
                <a:schemeClr val="bg1"/>
              </a:solidFill>
            </a:endParaRPr>
          </a:p>
          <a:p>
            <a:pPr lvl="0">
              <a:defRPr/>
            </a:pP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(c) USA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</a:rPr>
              <a:t>(b) China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(d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United Kingdom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18A819E-2112-425B-98E1-8BBFA2F68E49}"/>
              </a:ext>
            </a:extLst>
          </p:cNvPr>
          <p:cNvGrpSpPr/>
          <p:nvPr/>
        </p:nvGrpSpPr>
        <p:grpSpPr>
          <a:xfrm>
            <a:off x="2955949" y="229854"/>
            <a:ext cx="6353389" cy="3269686"/>
            <a:chOff x="-3196129" y="-777982"/>
            <a:chExt cx="8517604" cy="326968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F045EB5-E3DC-42CE-8933-03C5D981EC1A}"/>
                </a:ext>
              </a:extLst>
            </p:cNvPr>
            <p:cNvSpPr/>
            <p:nvPr/>
          </p:nvSpPr>
          <p:spPr>
            <a:xfrm>
              <a:off x="-3196129" y="-777982"/>
              <a:ext cx="8517604" cy="3269686"/>
            </a:xfrm>
            <a:custGeom>
              <a:avLst/>
              <a:gdLst>
                <a:gd name="connsiteX0" fmla="*/ 557412 w 5481869"/>
                <a:gd name="connsiteY0" fmla="*/ 60 h 574708"/>
                <a:gd name="connsiteX1" fmla="*/ 579534 w 5481869"/>
                <a:gd name="connsiteY1" fmla="*/ 2447 h 574708"/>
                <a:gd name="connsiteX2" fmla="*/ 579534 w 5481869"/>
                <a:gd name="connsiteY2" fmla="*/ 2081 h 574708"/>
                <a:gd name="connsiteX3" fmla="*/ 4905722 w 5481869"/>
                <a:gd name="connsiteY3" fmla="*/ 2081 h 574708"/>
                <a:gd name="connsiteX4" fmla="*/ 4924457 w 5481869"/>
                <a:gd name="connsiteY4" fmla="*/ 60 h 574708"/>
                <a:gd name="connsiteX5" fmla="*/ 5481869 w 5481869"/>
                <a:gd name="connsiteY5" fmla="*/ 287354 h 574708"/>
                <a:gd name="connsiteX6" fmla="*/ 4924457 w 5481869"/>
                <a:gd name="connsiteY6" fmla="*/ 574648 h 574708"/>
                <a:gd name="connsiteX7" fmla="*/ 4905731 w 5481869"/>
                <a:gd name="connsiteY7" fmla="*/ 572628 h 574708"/>
                <a:gd name="connsiteX8" fmla="*/ 579534 w 5481869"/>
                <a:gd name="connsiteY8" fmla="*/ 572628 h 574708"/>
                <a:gd name="connsiteX9" fmla="*/ 579534 w 5481869"/>
                <a:gd name="connsiteY9" fmla="*/ 572262 h 574708"/>
                <a:gd name="connsiteX10" fmla="*/ 557412 w 5481869"/>
                <a:gd name="connsiteY10" fmla="*/ 574648 h 574708"/>
                <a:gd name="connsiteX11" fmla="*/ 0 w 5481869"/>
                <a:gd name="connsiteY11" fmla="*/ 287354 h 574708"/>
                <a:gd name="connsiteX12" fmla="*/ 557412 w 5481869"/>
                <a:gd name="connsiteY12" fmla="*/ 60 h 57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81869" h="574708">
                  <a:moveTo>
                    <a:pt x="557412" y="60"/>
                  </a:moveTo>
                  <a:lnTo>
                    <a:pt x="579534" y="2447"/>
                  </a:lnTo>
                  <a:lnTo>
                    <a:pt x="579534" y="2081"/>
                  </a:lnTo>
                  <a:lnTo>
                    <a:pt x="4905722" y="2081"/>
                  </a:lnTo>
                  <a:lnTo>
                    <a:pt x="4924457" y="60"/>
                  </a:lnTo>
                  <a:cubicBezTo>
                    <a:pt x="5064943" y="-2377"/>
                    <a:pt x="5264342" y="68942"/>
                    <a:pt x="5481869" y="287354"/>
                  </a:cubicBezTo>
                  <a:cubicBezTo>
                    <a:pt x="5264342" y="505767"/>
                    <a:pt x="5064943" y="577085"/>
                    <a:pt x="4924457" y="574648"/>
                  </a:cubicBezTo>
                  <a:lnTo>
                    <a:pt x="4905731" y="572628"/>
                  </a:lnTo>
                  <a:lnTo>
                    <a:pt x="579534" y="572628"/>
                  </a:lnTo>
                  <a:lnTo>
                    <a:pt x="579534" y="572262"/>
                  </a:lnTo>
                  <a:lnTo>
                    <a:pt x="557412" y="574648"/>
                  </a:lnTo>
                  <a:cubicBezTo>
                    <a:pt x="416926" y="577085"/>
                    <a:pt x="217526" y="505767"/>
                    <a:pt x="0" y="287354"/>
                  </a:cubicBezTo>
                  <a:cubicBezTo>
                    <a:pt x="217526" y="68942"/>
                    <a:pt x="416926" y="-2377"/>
                    <a:pt x="557412" y="60"/>
                  </a:cubicBezTo>
                  <a:close/>
                </a:path>
              </a:pathLst>
            </a:custGeom>
            <a:gradFill>
              <a:gsLst>
                <a:gs pos="73000">
                  <a:srgbClr val="481F67">
                    <a:alpha val="55000"/>
                  </a:srgbClr>
                </a:gs>
                <a:gs pos="31000">
                  <a:srgbClr val="481F67">
                    <a:alpha val="88000"/>
                  </a:srgbClr>
                </a:gs>
              </a:gsLst>
              <a:lin ang="5400000" scaled="1"/>
            </a:gra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38100" dist="63500" dir="5400000" algn="t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/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33AFD70-B715-4E23-9850-15F5349D028B}"/>
                </a:ext>
              </a:extLst>
            </p:cNvPr>
            <p:cNvSpPr/>
            <p:nvPr/>
          </p:nvSpPr>
          <p:spPr>
            <a:xfrm>
              <a:off x="-2154819" y="-140846"/>
              <a:ext cx="6096000" cy="6771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Estrangelo Edessa" panose="03080600000000000000" pitchFamily="66" charset="0"/>
                  <a:ea typeface="+mn-ea"/>
                  <a:cs typeface="Estrangelo Edessa" panose="03080600000000000000" pitchFamily="66" charset="0"/>
                </a:rPr>
                <a:t>Correct Answer :</a:t>
              </a:r>
            </a:p>
            <a:p>
              <a:pPr lvl="0">
                <a:defRPr/>
              </a:pPr>
              <a:r>
                <a:rPr kumimoji="0" lang="en-US" sz="2000" b="1" i="0" u="none" strike="noStrike" kern="1200" cap="none" spc="0" normalizeH="0" baseline="0" noProof="0" dirty="0">
                  <a:ln/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(b</a:t>
              </a:r>
              <a:r>
                <a:rPr lang="en-US" sz="2000" b="1" dirty="0">
                  <a:ln/>
                  <a:solidFill>
                    <a:schemeClr val="bg1"/>
                  </a:solidFill>
                  <a:latin typeface="Calibri" panose="020F0502020204030204"/>
                </a:rPr>
                <a:t>)</a:t>
              </a:r>
              <a:r>
                <a:rPr kumimoji="0" lang="en-US" sz="2000" b="1" i="0" u="none" strike="noStrike" kern="1200" cap="none" spc="0" normalizeH="0" baseline="0" noProof="0" dirty="0">
                  <a:ln/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</a:t>
              </a:r>
              <a:r>
                <a:rPr lang="en-US" sz="2000" b="1" dirty="0">
                  <a:ln/>
                  <a:solidFill>
                    <a:schemeClr val="bg1"/>
                  </a:solidFill>
                  <a:latin typeface="Calibri" panose="020F0502020204030204"/>
                </a:rPr>
                <a:t>China</a:t>
              </a:r>
              <a:endParaRPr lang="en-US" sz="2000" b="1" dirty="0">
                <a:ln/>
                <a:solidFill>
                  <a:schemeClr val="bg1"/>
                </a:solidFill>
              </a:endParaRPr>
            </a:p>
          </p:txBody>
        </p:sp>
      </p:grpSp>
      <p:sp>
        <p:nvSpPr>
          <p:cNvPr id="67" name="Star: 32 Points 66">
            <a:extLst>
              <a:ext uri="{FF2B5EF4-FFF2-40B4-BE49-F238E27FC236}">
                <a16:creationId xmlns:a16="http://schemas.microsoft.com/office/drawing/2014/main" id="{A3FDA866-070F-495C-AAA3-FF2F3D8E699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B3EC8F0-29BF-4CC2-B25C-F6D263CADB6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4. Which of the following countries first introduced competitive examination for recruitment to civil services?</a:t>
            </a:r>
            <a:endParaRPr lang="en-US" sz="2000" b="1" dirty="0">
              <a:solidFill>
                <a:srgbClr val="FFC000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69" name="Graphic 68" descr="Right Pointing Backhand Index ">
            <a:extLst>
              <a:ext uri="{FF2B5EF4-FFF2-40B4-BE49-F238E27FC236}">
                <a16:creationId xmlns:a16="http://schemas.microsoft.com/office/drawing/2014/main" id="{A456C1B5-8BD3-4BF7-90EA-79D88E414C7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6881" y="787167"/>
            <a:ext cx="457200" cy="457200"/>
          </a:xfrm>
          <a:prstGeom prst="rect">
            <a:avLst/>
          </a:prstGeom>
        </p:spPr>
      </p:pic>
      <p:pic>
        <p:nvPicPr>
          <p:cNvPr id="57" name="tingtong">
            <a:hlinkClick r:id="" action="ppaction://media"/>
            <a:extLst>
              <a:ext uri="{FF2B5EF4-FFF2-40B4-BE49-F238E27FC236}">
                <a16:creationId xmlns:a16="http://schemas.microsoft.com/office/drawing/2014/main" id="{AF59B3FA-97D1-490E-B814-4DE3FF104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89032" y="6366596"/>
            <a:ext cx="413824" cy="413824"/>
          </a:xfrm>
          <a:prstGeom prst="rect">
            <a:avLst/>
          </a:prstGeom>
        </p:spPr>
      </p:pic>
      <p:sp>
        <p:nvSpPr>
          <p:cNvPr id="70" name="Star: 32 Points 69">
            <a:extLst>
              <a:ext uri="{FF2B5EF4-FFF2-40B4-BE49-F238E27FC236}">
                <a16:creationId xmlns:a16="http://schemas.microsoft.com/office/drawing/2014/main" id="{12764166-D6A1-4D79-BC0A-E12F165EAD72}"/>
              </a:ext>
            </a:extLst>
          </p:cNvPr>
          <p:cNvSpPr>
            <a:spLocks noChangeAspect="1"/>
          </p:cNvSpPr>
          <p:nvPr/>
        </p:nvSpPr>
        <p:spPr>
          <a:xfrm>
            <a:off x="9625471" y="7871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ACD3239-E285-48E2-8101-ED8815598B6E}"/>
              </a:ext>
            </a:extLst>
          </p:cNvPr>
          <p:cNvSpPr/>
          <p:nvPr/>
        </p:nvSpPr>
        <p:spPr>
          <a:xfrm>
            <a:off x="9540078" y="82662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points</a:t>
            </a:r>
          </a:p>
        </p:txBody>
      </p:sp>
      <p:sp>
        <p:nvSpPr>
          <p:cNvPr id="5" name="Freeform: Shape 4">
            <a:hlinkClick r:id="rId6" action="ppaction://hlinksldjump"/>
            <a:extLst>
              <a:ext uri="{FF2B5EF4-FFF2-40B4-BE49-F238E27FC236}">
                <a16:creationId xmlns:a16="http://schemas.microsoft.com/office/drawing/2014/main" id="{2F2C9C21-899F-A026-8901-762DA56EF256}"/>
              </a:ext>
            </a:extLst>
          </p:cNvPr>
          <p:cNvSpPr/>
          <p:nvPr/>
        </p:nvSpPr>
        <p:spPr>
          <a:xfrm>
            <a:off x="354303" y="1028847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" name="Freeform: Shape 5">
            <a:hlinkClick r:id="rId7" action="ppaction://hlinksldjump"/>
            <a:extLst>
              <a:ext uri="{FF2B5EF4-FFF2-40B4-BE49-F238E27FC236}">
                <a16:creationId xmlns:a16="http://schemas.microsoft.com/office/drawing/2014/main" id="{E5029E5E-B2F7-36AC-E523-42ED0BFAE777}"/>
              </a:ext>
            </a:extLst>
          </p:cNvPr>
          <p:cNvSpPr/>
          <p:nvPr/>
        </p:nvSpPr>
        <p:spPr>
          <a:xfrm>
            <a:off x="354303" y="1578618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Freeform: Shape 6">
            <a:hlinkClick r:id="rId8" action="ppaction://hlinksldjump"/>
            <a:extLst>
              <a:ext uri="{FF2B5EF4-FFF2-40B4-BE49-F238E27FC236}">
                <a16:creationId xmlns:a16="http://schemas.microsoft.com/office/drawing/2014/main" id="{BC28E62C-7CE8-5B58-D9A4-75D18428EAD9}"/>
              </a:ext>
            </a:extLst>
          </p:cNvPr>
          <p:cNvSpPr/>
          <p:nvPr/>
        </p:nvSpPr>
        <p:spPr>
          <a:xfrm>
            <a:off x="354302" y="2129238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8" name="Freeform: Shape 7">
            <a:hlinkClick r:id="rId9" action="ppaction://hlinksldjump"/>
            <a:extLst>
              <a:ext uri="{FF2B5EF4-FFF2-40B4-BE49-F238E27FC236}">
                <a16:creationId xmlns:a16="http://schemas.microsoft.com/office/drawing/2014/main" id="{D0949C0F-F90B-3B66-7330-59B622B59E97}"/>
              </a:ext>
            </a:extLst>
          </p:cNvPr>
          <p:cNvSpPr/>
          <p:nvPr/>
        </p:nvSpPr>
        <p:spPr>
          <a:xfrm>
            <a:off x="354302" y="2670434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Freeform: Shape 8">
            <a:hlinkClick r:id="rId10" action="ppaction://hlinksldjump"/>
            <a:extLst>
              <a:ext uri="{FF2B5EF4-FFF2-40B4-BE49-F238E27FC236}">
                <a16:creationId xmlns:a16="http://schemas.microsoft.com/office/drawing/2014/main" id="{7E9FF188-C86C-A46F-A39F-1E61F663A5B0}"/>
              </a:ext>
            </a:extLst>
          </p:cNvPr>
          <p:cNvSpPr/>
          <p:nvPr/>
        </p:nvSpPr>
        <p:spPr>
          <a:xfrm>
            <a:off x="354302" y="3198434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Freeform: Shape 9">
            <a:hlinkClick r:id="rId11" action="ppaction://hlinksldjump"/>
            <a:extLst>
              <a:ext uri="{FF2B5EF4-FFF2-40B4-BE49-F238E27FC236}">
                <a16:creationId xmlns:a16="http://schemas.microsoft.com/office/drawing/2014/main" id="{C8ECF7A5-AFE0-C1ED-AEC9-4E9F112B0237}"/>
              </a:ext>
            </a:extLst>
          </p:cNvPr>
          <p:cNvSpPr/>
          <p:nvPr/>
        </p:nvSpPr>
        <p:spPr>
          <a:xfrm>
            <a:off x="354301" y="3739099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1510558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5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92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  <p:bldLst>
      <p:bldP spid="60" grpId="0" animBg="1"/>
      <p:bldP spid="67" grpId="0" animBg="1"/>
      <p:bldP spid="70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India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</a:rPr>
              <a:t> (c) USA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(b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China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(d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United Kingdom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CECD51ED-B230-4731-91E4-D7348E7A8B7F}"/>
              </a:ext>
            </a:extLst>
          </p:cNvPr>
          <p:cNvSpPr/>
          <p:nvPr/>
        </p:nvSpPr>
        <p:spPr>
          <a:xfrm>
            <a:off x="21961" y="1241446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1192EFBD-B24A-49D1-818E-6668C7562E21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2977AD4-1783-460B-BD06-39AD407C3B7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4. Which of the following countries first introduced competitive examination for recruitment to civil services?</a:t>
            </a:r>
            <a:endParaRPr lang="en-US" sz="2400" b="1" dirty="0">
              <a:solidFill>
                <a:srgbClr val="FFC000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54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FF85BB38-1418-436F-80C0-2B958293A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49992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59" grpId="0" animBg="1"/>
      <p:bldP spid="50" grpId="0" animBg="1"/>
      <p:bldP spid="51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India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USA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(b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China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</a:rPr>
              <a:t> (d) United Kingdom</a:t>
            </a: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8F658C82-1BA4-4021-A11F-581BD9EE7515}"/>
              </a:ext>
            </a:extLst>
          </p:cNvPr>
          <p:cNvSpPr/>
          <p:nvPr/>
        </p:nvSpPr>
        <p:spPr>
          <a:xfrm>
            <a:off x="305497" y="1015254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87D27CF4-923C-415A-8C23-9DCB8332D0EA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959BD52-DF1F-4B5D-B3F3-9FDB3C4F025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4. Which of the following countries first introduced competitive examination for recruitment to civil services?</a:t>
            </a:r>
            <a:endParaRPr lang="en-US" sz="2000" b="1" dirty="0">
              <a:solidFill>
                <a:srgbClr val="FFC000">
                  <a:lumMod val="20000"/>
                  <a:lumOff val="80000"/>
                </a:srgbClr>
              </a:solidFill>
            </a:endParaRPr>
          </a:p>
        </p:txBody>
      </p:sp>
      <p:pic>
        <p:nvPicPr>
          <p:cNvPr id="53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CE68D43E-7AA8-4AB5-A3F7-3D1221859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955413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61" grpId="0" animBg="1"/>
      <p:bldP spid="50" grpId="0" animBg="1"/>
      <p:bldP spid="51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A0DD7B6-6CB1-4A81-963B-B2D028F87CF5}"/>
              </a:ext>
            </a:extLst>
          </p:cNvPr>
          <p:cNvSpPr txBox="1"/>
          <p:nvPr/>
        </p:nvSpPr>
        <p:spPr>
          <a:xfrm>
            <a:off x="5228076" y="1196370"/>
            <a:ext cx="9653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5</a:t>
            </a:r>
          </a:p>
        </p:txBody>
      </p:sp>
    </p:spTree>
    <p:extLst>
      <p:ext uri="{BB962C8B-B14F-4D97-AF65-F5344CB8AC3E}">
        <p14:creationId xmlns:p14="http://schemas.microsoft.com/office/powerpoint/2010/main" val="4064789660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59935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75894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24330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Kbc (1)">
            <a:hlinkClick r:id="" action="ppaction://media"/>
            <a:extLst>
              <a:ext uri="{FF2B5EF4-FFF2-40B4-BE49-F238E27FC236}">
                <a16:creationId xmlns:a16="http://schemas.microsoft.com/office/drawing/2014/main" id="{5D11F8B9-F25A-4B51-B6FF-5446A1586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25369" y="6485590"/>
            <a:ext cx="372410" cy="372410"/>
          </a:xfrm>
          <a:prstGeom prst="rect">
            <a:avLst/>
          </a:prstGeom>
        </p:spPr>
      </p:pic>
      <p:sp>
        <p:nvSpPr>
          <p:cNvPr id="58" name="Star: 32 Points 57">
            <a:extLst>
              <a:ext uri="{FF2B5EF4-FFF2-40B4-BE49-F238E27FC236}">
                <a16:creationId xmlns:a16="http://schemas.microsoft.com/office/drawing/2014/main" id="{66948BA3-E9C7-4EA3-A420-C81E3B4D7430}"/>
              </a:ext>
            </a:extLst>
          </p:cNvPr>
          <p:cNvSpPr>
            <a:spLocks noChangeAspect="1"/>
          </p:cNvSpPr>
          <p:nvPr/>
        </p:nvSpPr>
        <p:spPr>
          <a:xfrm>
            <a:off x="9890911" y="27267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AAECF53-4F06-4837-95E5-FCA5457049D7}"/>
              </a:ext>
            </a:extLst>
          </p:cNvPr>
          <p:cNvSpPr/>
          <p:nvPr/>
        </p:nvSpPr>
        <p:spPr>
          <a:xfrm>
            <a:off x="9444066" y="2726722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60" name="Star: 32 Points 59">
            <a:extLst>
              <a:ext uri="{FF2B5EF4-FFF2-40B4-BE49-F238E27FC236}">
                <a16:creationId xmlns:a16="http://schemas.microsoft.com/office/drawing/2014/main" id="{E9128CFA-2E5D-4848-BA9B-C3FEFAB4086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4B2678D-8989-450F-A6B9-434BD2F89C00}"/>
              </a:ext>
            </a:extLst>
          </p:cNvPr>
          <p:cNvSpPr/>
          <p:nvPr/>
        </p:nvSpPr>
        <p:spPr>
          <a:xfrm>
            <a:off x="5664694" y="3879150"/>
            <a:ext cx="837782" cy="6572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5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B5CBB9C-0BB6-4D90-A39A-AFFEACFFFBEC}"/>
              </a:ext>
            </a:extLst>
          </p:cNvPr>
          <p:cNvSpPr/>
          <p:nvPr/>
        </p:nvSpPr>
        <p:spPr>
          <a:xfrm>
            <a:off x="592473" y="4428721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5. Which bridge connects Dibrugarh in Assam to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Pasighat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in Arunachal Pradesh?</a:t>
            </a:r>
            <a:endParaRPr kumimoji="0" lang="en-US" sz="20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9524771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8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8" grpId="0" animBg="1"/>
      <p:bldP spid="60" grpId="0" animBg="1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2000_question">
            <a:hlinkClick r:id="" action="ppaction://media"/>
            <a:extLst>
              <a:ext uri="{FF2B5EF4-FFF2-40B4-BE49-F238E27FC236}">
                <a16:creationId xmlns:a16="http://schemas.microsoft.com/office/drawing/2014/main" id="{41A3D5F7-2A62-468D-8781-CACC75D919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9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19991" y="6485991"/>
            <a:ext cx="372009" cy="372009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198423" y="3524249"/>
            <a:ext cx="1795389" cy="1737360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hlinkClick r:id="rId5" action="ppaction://hlinksldjump"/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(a) Naini</a:t>
            </a:r>
          </a:p>
        </p:txBody>
      </p:sp>
      <p:sp>
        <p:nvSpPr>
          <p:cNvPr id="21" name="Freeform: Shape 20">
            <a:hlinkClick r:id="rId6" action="ppaction://hlinksldjump"/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072460" y="539732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</a:rPr>
              <a:t>(c) Pamban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hlinkClick r:id="rId7" action="ppaction://hlinksldjump"/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Coronation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hlinkClick r:id="rId8" action="ppaction://hlinksldjump"/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</a:rPr>
              <a:t>(d) </a:t>
            </a:r>
            <a:r>
              <a:rPr lang="en-US" sz="2400" b="1" dirty="0" err="1">
                <a:ln/>
                <a:solidFill>
                  <a:schemeClr val="bg1"/>
                </a:solidFill>
              </a:rPr>
              <a:t>Bogibeel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2F35C4B-63D2-4A75-91F6-7931E0E6A679}"/>
              </a:ext>
            </a:extLst>
          </p:cNvPr>
          <p:cNvGrpSpPr/>
          <p:nvPr/>
        </p:nvGrpSpPr>
        <p:grpSpPr>
          <a:xfrm>
            <a:off x="5275083" y="3588366"/>
            <a:ext cx="1645920" cy="1645920"/>
            <a:chOff x="5275083" y="3588366"/>
            <a:chExt cx="1645920" cy="164592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5688150" y="3175459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B180D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5684976" y="3998259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299736" y="3624297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0BDDEA26-CFA7-4545-9B7C-0707348FB11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00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B056F35-5E4D-4D83-BF8B-3CE3AD7CCD20}"/>
              </a:ext>
            </a:extLst>
          </p:cNvPr>
          <p:cNvSpPr/>
          <p:nvPr/>
        </p:nvSpPr>
        <p:spPr>
          <a:xfrm>
            <a:off x="5768314" y="3843635"/>
            <a:ext cx="65537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01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6CD4634D-5517-448F-BB86-511A73114C6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02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0BFA78D7-AE48-4EB8-81ED-82D4FCD7A0F5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03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4B80549D-0369-4D9B-B94C-00065A9B42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04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9F04FC60-3E0D-46AA-9B32-85BBAE93EB4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05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962D23C6-5C7E-4F4D-97E0-5000A237D1E6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06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A04E36D-9FA6-4232-871C-F08D24936D58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07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1FB1CA22-993E-4632-9CAB-71DD63371E89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08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0B31C28-2FEE-4430-857D-E2AA680326BE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09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D35210A0-CCE8-42FF-8BD3-A1231D7B2A51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3AEB712-6C30-4098-B5A9-CBA5AC5627AE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CB1C72BB-CA98-4701-B6B1-B206C1E93089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3153C03-40BF-4B65-A39F-F303ED82C683}"/>
              </a:ext>
            </a:extLst>
          </p:cNvPr>
          <p:cNvSpPr/>
          <p:nvPr/>
        </p:nvSpPr>
        <p:spPr>
          <a:xfrm>
            <a:off x="5761999" y="3843635"/>
            <a:ext cx="66800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3BE5F960-B0DA-4C8E-89B8-A2C510540689}"/>
              </a:ext>
            </a:extLst>
          </p:cNvPr>
          <p:cNvSpPr/>
          <p:nvPr/>
        </p:nvSpPr>
        <p:spPr>
          <a:xfrm>
            <a:off x="5764210" y="3843635"/>
            <a:ext cx="66357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29DABBE1-FB9C-4270-9706-A249A081065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15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7EE5AED1-50B2-4C7C-B24C-0D527EE08767}"/>
              </a:ext>
            </a:extLst>
          </p:cNvPr>
          <p:cNvSpPr/>
          <p:nvPr/>
        </p:nvSpPr>
        <p:spPr>
          <a:xfrm>
            <a:off x="5766134" y="3843635"/>
            <a:ext cx="65973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16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3A88DCC8-D6C7-4A48-B825-A5E8C6D379AE}"/>
              </a:ext>
            </a:extLst>
          </p:cNvPr>
          <p:cNvSpPr/>
          <p:nvPr/>
        </p:nvSpPr>
        <p:spPr>
          <a:xfrm>
            <a:off x="5775336" y="3843635"/>
            <a:ext cx="64132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17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0C4FB23C-601F-4B57-94A3-C64FF98D4D33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18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D6527D2E-BF63-4A84-A5E2-4375135E39B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19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DEA7CE6-71B5-443D-8675-23D5319429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20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C880F9FD-616B-4279-83B5-9B856C8FC159}"/>
              </a:ext>
            </a:extLst>
          </p:cNvPr>
          <p:cNvSpPr/>
          <p:nvPr/>
        </p:nvSpPr>
        <p:spPr>
          <a:xfrm>
            <a:off x="5767929" y="3843635"/>
            <a:ext cx="65614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21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C56C5F60-738E-4D6D-B316-2FE8A7CC297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ED8E7D43-6E00-4513-B578-A25C39B9C52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23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9EF5446-A4D8-472E-B1E3-13640DA96007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129308B-1E27-4A2A-8E8A-31067692DA9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25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78EA50D-14A6-413A-AF64-F57D9D6E626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26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04118A7A-B596-4640-814D-6C5B372C6C19}"/>
              </a:ext>
            </a:extLst>
          </p:cNvPr>
          <p:cNvSpPr/>
          <p:nvPr/>
        </p:nvSpPr>
        <p:spPr>
          <a:xfrm>
            <a:off x="5768731" y="3843635"/>
            <a:ext cx="65453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27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4DC65728-11B9-43DF-A701-07A78569CC8C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28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7A6C765A-3588-43A0-B5BC-8F67A4781C1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29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CE86B0C6-82C6-4695-BCEB-C1985944BF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30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C41D7D-6BD1-4EF3-ADBD-6279D41A720A}"/>
              </a:ext>
            </a:extLst>
          </p:cNvPr>
          <p:cNvSpPr/>
          <p:nvPr/>
        </p:nvSpPr>
        <p:spPr>
          <a:xfrm>
            <a:off x="5547360" y="3843635"/>
            <a:ext cx="10576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31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8CC3976E-25B0-4928-8C5F-0C528C67F6B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32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06F5E88E-ECED-4A62-83B4-30CC954C934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33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12313E6-3C38-443C-961D-0602F0B1C51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34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01B8AF6D-8421-4A34-BE1A-9D708E19D28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35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3E08196F-1C82-47FF-8913-D1BEC9AA725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70E6F426-16C7-44E6-B7F8-5A3D6CFF8C5D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37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477BE5D-E599-492D-B212-116C3013652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38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B12D5E2-5794-4CD7-90B3-AF389B94F4E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39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920B019C-7A11-40A7-8AC5-8111BEBAD2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40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8B368B6D-C042-4DB4-AC81-20D081C5D080}"/>
              </a:ext>
            </a:extLst>
          </p:cNvPr>
          <p:cNvSpPr/>
          <p:nvPr/>
        </p:nvSpPr>
        <p:spPr>
          <a:xfrm>
            <a:off x="5770430" y="3843635"/>
            <a:ext cx="6511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41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BA1861E9-9F83-41BE-A266-06E35D90A20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42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5300A1F-A5D7-4E07-A783-5801EE1D6AC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43</a:t>
            </a: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36407937-F89E-40DC-9D69-341DDFEF8589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44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30A5BD97-08E4-4DDC-9DAA-0E31F2433008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45</a:t>
            </a:r>
          </a:p>
        </p:txBody>
      </p:sp>
      <p:sp>
        <p:nvSpPr>
          <p:cNvPr id="97" name="Star: 32 Points 96">
            <a:extLst>
              <a:ext uri="{FF2B5EF4-FFF2-40B4-BE49-F238E27FC236}">
                <a16:creationId xmlns:a16="http://schemas.microsoft.com/office/drawing/2014/main" id="{44B77432-8276-4B60-A4D0-CE7654EBBF1D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3F5A68D4-884F-47E5-8B83-E3A8189EAADC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5. Which bridge connects Dibrugarh in Assam to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Pasighat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in Arunachal Pradesh?</a:t>
            </a:r>
            <a:endParaRPr lang="en-US" sz="2000" b="1" dirty="0">
              <a:ln/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63444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45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7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xit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7" presetClass="exit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xit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7" presetClass="exit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7" presetClass="exit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7" presetClass="exit" presetSubtype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7" presetClass="exit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7" presetClass="exit" presetSubtype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7" presetClass="exit" presetSubtype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7" presetClass="exit" presetSubtype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7" presetClass="exit" presetSubtype="1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7" presetClass="exit" presetSubtype="1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7" presetClass="exit" presetSubtype="1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7" presetClass="exit" presetSubtype="1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7" presetClass="exit" presetSubtype="1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7" presetClass="exit" presetSubtype="1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7" presetClass="exit" presetSubtype="1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7" presetClass="exit" presetSubtype="1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7" presetClass="exit" presetSubtype="1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7" presetClass="exit" presetSubtype="1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7" presetClass="exit" presetSubtype="1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7" presetClass="exit" presetSubtype="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7" presetClass="exit" presetSubtype="1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7" presetClass="exit" presetSubtype="1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7" presetClass="exit" presetSubtype="1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7" presetClass="exit" presetSubtype="1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7" presetClass="exit" presetSubtype="1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7" presetClass="exit" presetSubtype="1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7" presetClass="exit" presetSubtype="1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7" presetClass="exit" presetSubtype="1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7" presetClass="exit" presetSubtype="1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7" presetClass="exit" presetSubtype="1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7" presetClass="exit" presetSubtype="1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7" presetClass="exit" presetSubtype="1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7" presetClass="exit" presetSubtype="1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7" presetClass="exit" presetSubtype="1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7" presetClass="exit" presetSubtype="1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7" presetClass="exit" presetSubtype="1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7" presetClass="exit" presetSubtype="1" fill="hold" grpId="0" nodeType="withEffect">
                                  <p:stCondLst>
                                    <p:cond delay="4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7" presetClass="exit" presetSubtype="1" fill="hold" grpId="0" nodeType="withEffect">
                                  <p:stCondLst>
                                    <p:cond delay="4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7" presetClass="exit" presetSubtype="1" fill="hold" grpId="0" nodeType="withEffect">
                                  <p:stCondLst>
                                    <p:cond delay="4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6" presetClass="emph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 tmFilter="0, 0; .2, .5; .8, .5; 1, 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9" dur="250" autoRev="1" fill="hold"/>
                                        <p:tgtEl>
                                          <p:spTgt spid="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1" dur="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3" dur="29100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4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97" grpId="0" animBg="1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defRPr/>
            </a:pPr>
            <a:r>
              <a:rPr lang="en-US" sz="2400" b="1" dirty="0">
                <a:ln/>
                <a:solidFill>
                  <a:schemeClr val="bg1"/>
                </a:solidFill>
              </a:rPr>
              <a:t>(a) Naini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</a:rPr>
              <a:t>(c) Pamban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 Coronation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</a:rPr>
              <a:t>(d) </a:t>
            </a:r>
            <a:r>
              <a:rPr lang="en-US" sz="2400" b="1" dirty="0" err="1">
                <a:ln/>
                <a:solidFill>
                  <a:schemeClr val="bg1"/>
                </a:solidFill>
              </a:rPr>
              <a:t>Bogibeel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pic>
        <p:nvPicPr>
          <p:cNvPr id="6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27B278A4-33AF-4A63-BC55-A6EFF60E6E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  <p:sp>
        <p:nvSpPr>
          <p:cNvPr id="51" name="Rectangle: Rounded Corners 50">
            <a:hlinkClick r:id="rId5" action="ppaction://hlinksldjump"/>
            <a:extLst>
              <a:ext uri="{FF2B5EF4-FFF2-40B4-BE49-F238E27FC236}">
                <a16:creationId xmlns:a16="http://schemas.microsoft.com/office/drawing/2014/main" id="{38CD29BF-16A5-4317-810F-B5983917A218}"/>
              </a:ext>
            </a:extLst>
          </p:cNvPr>
          <p:cNvSpPr/>
          <p:nvPr/>
        </p:nvSpPr>
        <p:spPr>
          <a:xfrm>
            <a:off x="302304" y="1162104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2" name="Star: 32 Points 51">
            <a:extLst>
              <a:ext uri="{FF2B5EF4-FFF2-40B4-BE49-F238E27FC236}">
                <a16:creationId xmlns:a16="http://schemas.microsoft.com/office/drawing/2014/main" id="{7F43D726-BAFD-4862-BB2B-A3311DA7E71E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2B7EF44-2ED2-4FB7-AEEC-FC2818B3CAA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5. Which bridge connects Dibrugarh in Assam to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Pasighat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in Arunachal Pradesh?</a:t>
            </a:r>
            <a:endParaRPr lang="en-US" sz="2000" b="1" dirty="0">
              <a:ln/>
              <a:solidFill>
                <a:srgbClr val="FFC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902239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8" grpId="0" animBg="1"/>
      <p:bldP spid="51" grpId="0" animBg="1"/>
      <p:bldP spid="52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(a) Naini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064840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(c) Pamban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6115786" y="6074067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     </a:t>
            </a:r>
            <a:r>
              <a:rPr lang="en-US" sz="2400" b="1" dirty="0">
                <a:ln/>
                <a:solidFill>
                  <a:schemeClr val="bg1"/>
                </a:solidFill>
              </a:rPr>
              <a:t>(d) </a:t>
            </a:r>
            <a:r>
              <a:rPr lang="en-US" sz="2400" b="1" dirty="0" err="1">
                <a:ln/>
                <a:solidFill>
                  <a:schemeClr val="bg1"/>
                </a:solidFill>
              </a:rPr>
              <a:t>Bogibeel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595080" y="6075614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(b) Coronation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18A819E-2112-425B-98E1-8BBFA2F68E49}"/>
              </a:ext>
            </a:extLst>
          </p:cNvPr>
          <p:cNvGrpSpPr/>
          <p:nvPr/>
        </p:nvGrpSpPr>
        <p:grpSpPr>
          <a:xfrm>
            <a:off x="2938357" y="229854"/>
            <a:ext cx="6353389" cy="3269686"/>
            <a:chOff x="-3196129" y="-777982"/>
            <a:chExt cx="8517604" cy="326968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F045EB5-E3DC-42CE-8933-03C5D981EC1A}"/>
                </a:ext>
              </a:extLst>
            </p:cNvPr>
            <p:cNvSpPr/>
            <p:nvPr/>
          </p:nvSpPr>
          <p:spPr>
            <a:xfrm>
              <a:off x="-3196129" y="-777982"/>
              <a:ext cx="8517604" cy="3269686"/>
            </a:xfrm>
            <a:custGeom>
              <a:avLst/>
              <a:gdLst>
                <a:gd name="connsiteX0" fmla="*/ 557412 w 5481869"/>
                <a:gd name="connsiteY0" fmla="*/ 60 h 574708"/>
                <a:gd name="connsiteX1" fmla="*/ 579534 w 5481869"/>
                <a:gd name="connsiteY1" fmla="*/ 2447 h 574708"/>
                <a:gd name="connsiteX2" fmla="*/ 579534 w 5481869"/>
                <a:gd name="connsiteY2" fmla="*/ 2081 h 574708"/>
                <a:gd name="connsiteX3" fmla="*/ 4905722 w 5481869"/>
                <a:gd name="connsiteY3" fmla="*/ 2081 h 574708"/>
                <a:gd name="connsiteX4" fmla="*/ 4924457 w 5481869"/>
                <a:gd name="connsiteY4" fmla="*/ 60 h 574708"/>
                <a:gd name="connsiteX5" fmla="*/ 5481869 w 5481869"/>
                <a:gd name="connsiteY5" fmla="*/ 287354 h 574708"/>
                <a:gd name="connsiteX6" fmla="*/ 4924457 w 5481869"/>
                <a:gd name="connsiteY6" fmla="*/ 574648 h 574708"/>
                <a:gd name="connsiteX7" fmla="*/ 4905731 w 5481869"/>
                <a:gd name="connsiteY7" fmla="*/ 572628 h 574708"/>
                <a:gd name="connsiteX8" fmla="*/ 579534 w 5481869"/>
                <a:gd name="connsiteY8" fmla="*/ 572628 h 574708"/>
                <a:gd name="connsiteX9" fmla="*/ 579534 w 5481869"/>
                <a:gd name="connsiteY9" fmla="*/ 572262 h 574708"/>
                <a:gd name="connsiteX10" fmla="*/ 557412 w 5481869"/>
                <a:gd name="connsiteY10" fmla="*/ 574648 h 574708"/>
                <a:gd name="connsiteX11" fmla="*/ 0 w 5481869"/>
                <a:gd name="connsiteY11" fmla="*/ 287354 h 574708"/>
                <a:gd name="connsiteX12" fmla="*/ 557412 w 5481869"/>
                <a:gd name="connsiteY12" fmla="*/ 60 h 57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81869" h="574708">
                  <a:moveTo>
                    <a:pt x="557412" y="60"/>
                  </a:moveTo>
                  <a:lnTo>
                    <a:pt x="579534" y="2447"/>
                  </a:lnTo>
                  <a:lnTo>
                    <a:pt x="579534" y="2081"/>
                  </a:lnTo>
                  <a:lnTo>
                    <a:pt x="4905722" y="2081"/>
                  </a:lnTo>
                  <a:lnTo>
                    <a:pt x="4924457" y="60"/>
                  </a:lnTo>
                  <a:cubicBezTo>
                    <a:pt x="5064943" y="-2377"/>
                    <a:pt x="5264342" y="68942"/>
                    <a:pt x="5481869" y="287354"/>
                  </a:cubicBezTo>
                  <a:cubicBezTo>
                    <a:pt x="5264342" y="505767"/>
                    <a:pt x="5064943" y="577085"/>
                    <a:pt x="4924457" y="574648"/>
                  </a:cubicBezTo>
                  <a:lnTo>
                    <a:pt x="4905731" y="572628"/>
                  </a:lnTo>
                  <a:lnTo>
                    <a:pt x="579534" y="572628"/>
                  </a:lnTo>
                  <a:lnTo>
                    <a:pt x="579534" y="572262"/>
                  </a:lnTo>
                  <a:lnTo>
                    <a:pt x="557412" y="574648"/>
                  </a:lnTo>
                  <a:cubicBezTo>
                    <a:pt x="416926" y="577085"/>
                    <a:pt x="217526" y="505767"/>
                    <a:pt x="0" y="287354"/>
                  </a:cubicBezTo>
                  <a:cubicBezTo>
                    <a:pt x="217526" y="68942"/>
                    <a:pt x="416926" y="-2377"/>
                    <a:pt x="557412" y="60"/>
                  </a:cubicBezTo>
                  <a:close/>
                </a:path>
              </a:pathLst>
            </a:custGeom>
            <a:gradFill>
              <a:gsLst>
                <a:gs pos="73000">
                  <a:srgbClr val="481F67">
                    <a:alpha val="55000"/>
                  </a:srgbClr>
                </a:gs>
                <a:gs pos="31000">
                  <a:srgbClr val="481F67">
                    <a:alpha val="88000"/>
                  </a:srgbClr>
                </a:gs>
              </a:gsLst>
              <a:lin ang="5400000" scaled="1"/>
            </a:gra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38100" dist="63500" dir="5400000" algn="t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/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33AFD70-B715-4E23-9850-15F5349D028B}"/>
                </a:ext>
              </a:extLst>
            </p:cNvPr>
            <p:cNvSpPr/>
            <p:nvPr/>
          </p:nvSpPr>
          <p:spPr>
            <a:xfrm>
              <a:off x="-2154819" y="-140846"/>
              <a:ext cx="6096000" cy="984885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Estrangelo Edessa" panose="03080600000000000000" pitchFamily="66" charset="0"/>
                  <a:ea typeface="+mn-ea"/>
                  <a:cs typeface="Estrangelo Edessa" panose="03080600000000000000" pitchFamily="66" charset="0"/>
                </a:rPr>
                <a:t>Correct Answer 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lang="en-US" sz="2000" b="1" dirty="0">
                <a:ln/>
                <a:solidFill>
                  <a:srgbClr val="FFC000"/>
                </a:solidFill>
              </a:endParaRPr>
            </a:p>
            <a:p>
              <a:pPr lvl="0">
                <a:defRPr/>
              </a:pPr>
              <a:r>
                <a:rPr kumimoji="0" lang="en-US" sz="2000" b="1" i="0" u="none" strike="noStrike" kern="1200" cap="none" spc="0" normalizeH="0" baseline="0" noProof="0" dirty="0">
                  <a:ln/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(d) </a:t>
              </a:r>
              <a:r>
                <a:rPr kumimoji="0" lang="en-US" sz="2000" b="1" i="0" u="none" strike="noStrike" kern="1200" cap="none" spc="0" normalizeH="0" baseline="0" noProof="0" dirty="0" err="1">
                  <a:ln/>
                  <a:solidFill>
                    <a:schemeClr val="bg1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Bogibeel</a:t>
              </a:r>
              <a:endParaRPr lang="en-US" sz="2000" b="1" dirty="0">
                <a:ln/>
                <a:solidFill>
                  <a:schemeClr val="bg1"/>
                </a:solidFill>
              </a:endParaRPr>
            </a:p>
          </p:txBody>
        </p:sp>
      </p:grpSp>
      <p:sp>
        <p:nvSpPr>
          <p:cNvPr id="67" name="Star: 32 Points 66">
            <a:extLst>
              <a:ext uri="{FF2B5EF4-FFF2-40B4-BE49-F238E27FC236}">
                <a16:creationId xmlns:a16="http://schemas.microsoft.com/office/drawing/2014/main" id="{A3FDA866-070F-495C-AAA3-FF2F3D8E699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B3EC8F0-29BF-4CC2-B25C-F6D263CADB6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  <a:latin typeface="Calibri" panose="020F0502020204030204"/>
              </a:rPr>
              <a:t>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5. Which bridge connects Dibrugarh in Assam to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Pasighat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in Arunachal Pradesh?</a:t>
            </a:r>
            <a:endParaRPr lang="en-US" sz="2000" b="1" dirty="0">
              <a:ln/>
              <a:solidFill>
                <a:srgbClr val="FFC000"/>
              </a:solidFill>
            </a:endParaRPr>
          </a:p>
        </p:txBody>
      </p:sp>
      <p:pic>
        <p:nvPicPr>
          <p:cNvPr id="69" name="Graphic 68" descr="Right Pointing Backhand Index ">
            <a:extLst>
              <a:ext uri="{FF2B5EF4-FFF2-40B4-BE49-F238E27FC236}">
                <a16:creationId xmlns:a16="http://schemas.microsoft.com/office/drawing/2014/main" id="{A456C1B5-8BD3-4BF7-90EA-79D88E414C7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6881" y="787167"/>
            <a:ext cx="457200" cy="457200"/>
          </a:xfrm>
          <a:prstGeom prst="rect">
            <a:avLst/>
          </a:prstGeom>
        </p:spPr>
      </p:pic>
      <p:pic>
        <p:nvPicPr>
          <p:cNvPr id="57" name="tingtong">
            <a:hlinkClick r:id="" action="ppaction://media"/>
            <a:extLst>
              <a:ext uri="{FF2B5EF4-FFF2-40B4-BE49-F238E27FC236}">
                <a16:creationId xmlns:a16="http://schemas.microsoft.com/office/drawing/2014/main" id="{AF59B3FA-97D1-490E-B814-4DE3FF104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89032" y="6366596"/>
            <a:ext cx="413824" cy="413824"/>
          </a:xfrm>
          <a:prstGeom prst="rect">
            <a:avLst/>
          </a:prstGeom>
        </p:spPr>
      </p:pic>
      <p:sp>
        <p:nvSpPr>
          <p:cNvPr id="70" name="Star: 32 Points 69">
            <a:extLst>
              <a:ext uri="{FF2B5EF4-FFF2-40B4-BE49-F238E27FC236}">
                <a16:creationId xmlns:a16="http://schemas.microsoft.com/office/drawing/2014/main" id="{12764166-D6A1-4D79-BC0A-E12F165EAD72}"/>
              </a:ext>
            </a:extLst>
          </p:cNvPr>
          <p:cNvSpPr>
            <a:spLocks noChangeAspect="1"/>
          </p:cNvSpPr>
          <p:nvPr/>
        </p:nvSpPr>
        <p:spPr>
          <a:xfrm>
            <a:off x="9625471" y="7871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ACD3239-E285-48E2-8101-ED8815598B6E}"/>
              </a:ext>
            </a:extLst>
          </p:cNvPr>
          <p:cNvSpPr/>
          <p:nvPr/>
        </p:nvSpPr>
        <p:spPr>
          <a:xfrm>
            <a:off x="9540078" y="82662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points</a:t>
            </a:r>
          </a:p>
        </p:txBody>
      </p:sp>
      <p:sp>
        <p:nvSpPr>
          <p:cNvPr id="5" name="Freeform: Shape 4">
            <a:hlinkClick r:id="rId6" action="ppaction://hlinksldjump"/>
            <a:extLst>
              <a:ext uri="{FF2B5EF4-FFF2-40B4-BE49-F238E27FC236}">
                <a16:creationId xmlns:a16="http://schemas.microsoft.com/office/drawing/2014/main" id="{0704FB92-3A32-86BC-3DED-4ED580122820}"/>
              </a:ext>
            </a:extLst>
          </p:cNvPr>
          <p:cNvSpPr/>
          <p:nvPr/>
        </p:nvSpPr>
        <p:spPr>
          <a:xfrm>
            <a:off x="199605" y="1048779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" name="Freeform: Shape 5">
            <a:hlinkClick r:id="rId7" action="ppaction://hlinksldjump"/>
            <a:extLst>
              <a:ext uri="{FF2B5EF4-FFF2-40B4-BE49-F238E27FC236}">
                <a16:creationId xmlns:a16="http://schemas.microsoft.com/office/drawing/2014/main" id="{15160F02-08C2-9965-2203-994EE321F9F2}"/>
              </a:ext>
            </a:extLst>
          </p:cNvPr>
          <p:cNvSpPr/>
          <p:nvPr/>
        </p:nvSpPr>
        <p:spPr>
          <a:xfrm>
            <a:off x="199605" y="1533235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Freeform: Shape 6">
            <a:hlinkClick r:id="rId8" action="ppaction://hlinksldjump"/>
            <a:extLst>
              <a:ext uri="{FF2B5EF4-FFF2-40B4-BE49-F238E27FC236}">
                <a16:creationId xmlns:a16="http://schemas.microsoft.com/office/drawing/2014/main" id="{9EA550DE-D970-F7D1-ABB4-4988BA139458}"/>
              </a:ext>
            </a:extLst>
          </p:cNvPr>
          <p:cNvSpPr/>
          <p:nvPr/>
        </p:nvSpPr>
        <p:spPr>
          <a:xfrm>
            <a:off x="199604" y="2062080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8" name="Freeform: Shape 7">
            <a:hlinkClick r:id="rId9" action="ppaction://hlinksldjump"/>
            <a:extLst>
              <a:ext uri="{FF2B5EF4-FFF2-40B4-BE49-F238E27FC236}">
                <a16:creationId xmlns:a16="http://schemas.microsoft.com/office/drawing/2014/main" id="{7D77AD37-D1EE-0BA6-5EAF-BE819694EC22}"/>
              </a:ext>
            </a:extLst>
          </p:cNvPr>
          <p:cNvSpPr/>
          <p:nvPr/>
        </p:nvSpPr>
        <p:spPr>
          <a:xfrm>
            <a:off x="199604" y="2592394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Freeform: Shape 8">
            <a:hlinkClick r:id="rId10" action="ppaction://hlinksldjump"/>
            <a:extLst>
              <a:ext uri="{FF2B5EF4-FFF2-40B4-BE49-F238E27FC236}">
                <a16:creationId xmlns:a16="http://schemas.microsoft.com/office/drawing/2014/main" id="{BB83BCDB-4B8B-FEAF-8D2B-4E17B5FA0DC9}"/>
              </a:ext>
            </a:extLst>
          </p:cNvPr>
          <p:cNvSpPr/>
          <p:nvPr/>
        </p:nvSpPr>
        <p:spPr>
          <a:xfrm>
            <a:off x="199604" y="3120388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Freeform: Shape 9">
            <a:hlinkClick r:id="rId11" action="ppaction://hlinksldjump"/>
            <a:extLst>
              <a:ext uri="{FF2B5EF4-FFF2-40B4-BE49-F238E27FC236}">
                <a16:creationId xmlns:a16="http://schemas.microsoft.com/office/drawing/2014/main" id="{EF7E1A00-C8E8-FC2E-A47E-0F57218DF4D7}"/>
              </a:ext>
            </a:extLst>
          </p:cNvPr>
          <p:cNvSpPr/>
          <p:nvPr/>
        </p:nvSpPr>
        <p:spPr>
          <a:xfrm>
            <a:off x="199603" y="3639284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2965636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5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92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  <p:bldLst>
      <p:bldP spid="60" grpId="0" animBg="1"/>
      <p:bldP spid="67" grpId="0" animBg="1"/>
      <p:bldP spid="70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(a) Naini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</a:rPr>
              <a:t>(c) Pamban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 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 Coronation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</a:rPr>
              <a:t>(d) </a:t>
            </a:r>
            <a:r>
              <a:rPr lang="en-US" sz="2400" b="1" dirty="0" err="1">
                <a:ln/>
                <a:solidFill>
                  <a:schemeClr val="bg1"/>
                </a:solidFill>
              </a:rPr>
              <a:t>Bogibeel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CECD51ED-B230-4731-91E4-D7348E7A8B7F}"/>
              </a:ext>
            </a:extLst>
          </p:cNvPr>
          <p:cNvSpPr/>
          <p:nvPr/>
        </p:nvSpPr>
        <p:spPr>
          <a:xfrm>
            <a:off x="477964" y="1055894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1192EFBD-B24A-49D1-818E-6668C7562E21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2977AD4-1783-460B-BD06-39AD407C3B7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5. Which bridge connects Dibrugarh in Assam to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Pasighat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in Arunachal Pradesh?</a:t>
            </a:r>
            <a:endParaRPr lang="en-US" sz="2000" b="1" dirty="0">
              <a:ln/>
              <a:solidFill>
                <a:srgbClr val="FFC000"/>
              </a:solidFill>
            </a:endParaRPr>
          </a:p>
        </p:txBody>
      </p:sp>
      <p:pic>
        <p:nvPicPr>
          <p:cNvPr id="54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FF85BB38-1418-436F-80C0-2B958293A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6733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59" grpId="0" animBg="1"/>
      <p:bldP spid="50" grpId="0" animBg="1"/>
      <p:bldP spid="51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(a) Naini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</a:rPr>
              <a:t>(c) Pamban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6120972" y="607363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</a:rPr>
              <a:t>(d) </a:t>
            </a:r>
            <a:r>
              <a:rPr lang="en-US" sz="2400" b="1" dirty="0" err="1">
                <a:ln/>
                <a:solidFill>
                  <a:schemeClr val="bg1"/>
                </a:solidFill>
              </a:rPr>
              <a:t>Bogibeel</a:t>
            </a:r>
            <a:endParaRPr lang="en-US" sz="2400" b="1" dirty="0">
              <a:ln/>
              <a:solidFill>
                <a:schemeClr val="bg1"/>
              </a:solidFill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595080" y="607363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</a:rPr>
              <a:t> (b) Coronation</a:t>
            </a: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8F658C82-1BA4-4021-A11F-581BD9EE7515}"/>
              </a:ext>
            </a:extLst>
          </p:cNvPr>
          <p:cNvSpPr/>
          <p:nvPr/>
        </p:nvSpPr>
        <p:spPr>
          <a:xfrm>
            <a:off x="597236" y="1295949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87D27CF4-923C-415A-8C23-9DCB8332D0EA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959BD52-DF1F-4B5D-B3F3-9FDB3C4F025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5. Which bridge connects Dibrugarh in Assam to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Pasighat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in Arunachal Pradesh?</a:t>
            </a:r>
            <a:endParaRPr lang="en-US" sz="2000" b="1" dirty="0">
              <a:ln/>
              <a:solidFill>
                <a:srgbClr val="FFC000"/>
              </a:solidFill>
            </a:endParaRPr>
          </a:p>
        </p:txBody>
      </p:sp>
      <p:pic>
        <p:nvPicPr>
          <p:cNvPr id="53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CE68D43E-7AA8-4AB5-A3F7-3D1221859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35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61" grpId="0" animBg="1"/>
      <p:bldP spid="50" grpId="0" animBg="1"/>
      <p:bldP spid="51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Box 9">
            <a:extLst>
              <a:ext uri="{FF2B5EF4-FFF2-40B4-BE49-F238E27FC236}">
                <a16:creationId xmlns:a16="http://schemas.microsoft.com/office/drawing/2014/main" id="{3A0DD7B6-6CB1-4A81-963B-B2D028F87CF5}"/>
              </a:ext>
            </a:extLst>
          </p:cNvPr>
          <p:cNvSpPr txBox="1"/>
          <p:nvPr/>
        </p:nvSpPr>
        <p:spPr>
          <a:xfrm>
            <a:off x="5228076" y="1196370"/>
            <a:ext cx="965329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0" b="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6</a:t>
            </a:r>
          </a:p>
        </p:txBody>
      </p:sp>
    </p:spTree>
    <p:extLst>
      <p:ext uri="{BB962C8B-B14F-4D97-AF65-F5344CB8AC3E}">
        <p14:creationId xmlns:p14="http://schemas.microsoft.com/office/powerpoint/2010/main" val="113341617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24330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2" name="Kbc (1)">
            <a:hlinkClick r:id="" action="ppaction://media"/>
            <a:extLst>
              <a:ext uri="{FF2B5EF4-FFF2-40B4-BE49-F238E27FC236}">
                <a16:creationId xmlns:a16="http://schemas.microsoft.com/office/drawing/2014/main" id="{5D11F8B9-F25A-4B51-B6FF-5446A158650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25369" y="6485590"/>
            <a:ext cx="372410" cy="372410"/>
          </a:xfrm>
          <a:prstGeom prst="rect">
            <a:avLst/>
          </a:prstGeom>
        </p:spPr>
      </p:pic>
      <p:sp>
        <p:nvSpPr>
          <p:cNvPr id="58" name="Star: 32 Points 57">
            <a:extLst>
              <a:ext uri="{FF2B5EF4-FFF2-40B4-BE49-F238E27FC236}">
                <a16:creationId xmlns:a16="http://schemas.microsoft.com/office/drawing/2014/main" id="{66948BA3-E9C7-4EA3-A420-C81E3B4D7430}"/>
              </a:ext>
            </a:extLst>
          </p:cNvPr>
          <p:cNvSpPr>
            <a:spLocks noChangeAspect="1"/>
          </p:cNvSpPr>
          <p:nvPr/>
        </p:nvSpPr>
        <p:spPr>
          <a:xfrm>
            <a:off x="9890911" y="27267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CAAECF53-4F06-4837-95E5-FCA5457049D7}"/>
              </a:ext>
            </a:extLst>
          </p:cNvPr>
          <p:cNvSpPr/>
          <p:nvPr/>
        </p:nvSpPr>
        <p:spPr>
          <a:xfrm>
            <a:off x="9444066" y="2726722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0" name="Star: 32 Points 59">
            <a:extLst>
              <a:ext uri="{FF2B5EF4-FFF2-40B4-BE49-F238E27FC236}">
                <a16:creationId xmlns:a16="http://schemas.microsoft.com/office/drawing/2014/main" id="{E9128CFA-2E5D-4848-BA9B-C3FEFAB4086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1" name="Oval 60">
            <a:extLst>
              <a:ext uri="{FF2B5EF4-FFF2-40B4-BE49-F238E27FC236}">
                <a16:creationId xmlns:a16="http://schemas.microsoft.com/office/drawing/2014/main" id="{E4B2678D-8989-450F-A6B9-434BD2F89C00}"/>
              </a:ext>
            </a:extLst>
          </p:cNvPr>
          <p:cNvSpPr/>
          <p:nvPr/>
        </p:nvSpPr>
        <p:spPr>
          <a:xfrm>
            <a:off x="5664694" y="3879150"/>
            <a:ext cx="837782" cy="657225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ller Display" panose="02000503000000020003" pitchFamily="2" charset="0"/>
                <a:ea typeface="+mn-ea"/>
                <a:cs typeface="+mn-cs"/>
              </a:rPr>
              <a:t>6</a:t>
            </a:r>
          </a:p>
        </p:txBody>
      </p:sp>
      <p:sp>
        <p:nvSpPr>
          <p:cNvPr id="62" name="Freeform: Shape 61">
            <a:extLst>
              <a:ext uri="{FF2B5EF4-FFF2-40B4-BE49-F238E27FC236}">
                <a16:creationId xmlns:a16="http://schemas.microsoft.com/office/drawing/2014/main" id="{EB5CBB9C-0BB6-4D90-A39A-AFFEACFFFBEC}"/>
              </a:ext>
            </a:extLst>
          </p:cNvPr>
          <p:cNvSpPr/>
          <p:nvPr/>
        </p:nvSpPr>
        <p:spPr>
          <a:xfrm>
            <a:off x="592473" y="4428721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6. 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 every year, how many persons have been </a:t>
            </a:r>
            <a:r>
              <a:rPr kumimoji="0" lang="en-US" sz="2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honoured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with Padam Award?</a:t>
            </a:r>
            <a:endParaRPr kumimoji="0" lang="en-US" sz="22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31935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" dur="8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P spid="58" grpId="0" animBg="1"/>
      <p:bldP spid="60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6" name="2000_question">
            <a:hlinkClick r:id="" action="ppaction://media"/>
            <a:extLst>
              <a:ext uri="{FF2B5EF4-FFF2-40B4-BE49-F238E27FC236}">
                <a16:creationId xmlns:a16="http://schemas.microsoft.com/office/drawing/2014/main" id="{41A3D5F7-2A62-468D-8781-CACC75D919A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out="29000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819991" y="6485991"/>
            <a:ext cx="372009" cy="372009"/>
          </a:xfrm>
          <a:prstGeom prst="rect">
            <a:avLst/>
          </a:prstGeom>
        </p:spPr>
      </p:pic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198423" y="3524249"/>
            <a:ext cx="1795389" cy="1737360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Freeform: Shape 21">
            <a:hlinkClick r:id="rId5" action="ppaction://hlinksldjump"/>
            <a:extLst>
              <a:ext uri="{FF2B5EF4-FFF2-40B4-BE49-F238E27FC236}">
                <a16:creationId xmlns:a16="http://schemas.microsoft.com/office/drawing/2014/main" id="{FB7495BE-E4FE-4BFE-AF15-01A62FC20415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</a:t>
            </a: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148 Persons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Freeform: Shape 20">
            <a:hlinkClick r:id="rId6" action="ppaction://hlinksldjump"/>
            <a:extLst>
              <a:ext uri="{FF2B5EF4-FFF2-40B4-BE49-F238E27FC236}">
                <a16:creationId xmlns:a16="http://schemas.microsoft.com/office/drawing/2014/main" id="{85688605-D578-4542-9BC9-61549683B86F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(c)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128 Persons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Freeform: Shape 23">
            <a:hlinkClick r:id="rId7" action="ppaction://hlinksldjump"/>
            <a:extLst>
              <a:ext uri="{FF2B5EF4-FFF2-40B4-BE49-F238E27FC236}">
                <a16:creationId xmlns:a16="http://schemas.microsoft.com/office/drawing/2014/main" id="{499DA8EA-BA8D-43E0-88B7-AABD15C6D9C4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18 Persons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Freeform: Shape 24">
            <a:hlinkClick r:id="rId8" action="ppaction://hlinksldjump"/>
            <a:extLst>
              <a:ext uri="{FF2B5EF4-FFF2-40B4-BE49-F238E27FC236}">
                <a16:creationId xmlns:a16="http://schemas.microsoft.com/office/drawing/2014/main" id="{0A84DFC4-56F3-4A9E-B469-1370FA7A01E0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45 Persons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165" name="Group 164">
            <a:extLst>
              <a:ext uri="{FF2B5EF4-FFF2-40B4-BE49-F238E27FC236}">
                <a16:creationId xmlns:a16="http://schemas.microsoft.com/office/drawing/2014/main" id="{42F35C4B-63D2-4A75-91F6-7931E0E6A679}"/>
              </a:ext>
            </a:extLst>
          </p:cNvPr>
          <p:cNvGrpSpPr/>
          <p:nvPr/>
        </p:nvGrpSpPr>
        <p:grpSpPr>
          <a:xfrm>
            <a:off x="5275083" y="3588366"/>
            <a:ext cx="1645920" cy="1645920"/>
            <a:chOff x="5275083" y="3588366"/>
            <a:chExt cx="1645920" cy="1645920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5688150" y="3175459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B180D6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5684976" y="3998259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299736" y="3624297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0BDDEA26-CFA7-4545-9B7C-0707348FB11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00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0B056F35-5E4D-4D83-BF8B-3CE3AD7CCD20}"/>
              </a:ext>
            </a:extLst>
          </p:cNvPr>
          <p:cNvSpPr/>
          <p:nvPr/>
        </p:nvSpPr>
        <p:spPr>
          <a:xfrm>
            <a:off x="5768314" y="3843635"/>
            <a:ext cx="65537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01</a:t>
            </a: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6CD4634D-5517-448F-BB86-511A73114C6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02</a:t>
            </a: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0BFA78D7-AE48-4EB8-81ED-82D4FCD7A0F5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03</a:t>
            </a: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4B80549D-0369-4D9B-B94C-00065A9B42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04</a:t>
            </a:r>
          </a:p>
        </p:txBody>
      </p:sp>
      <p:sp>
        <p:nvSpPr>
          <p:cNvPr id="235" name="Rectangle 234">
            <a:extLst>
              <a:ext uri="{FF2B5EF4-FFF2-40B4-BE49-F238E27FC236}">
                <a16:creationId xmlns:a16="http://schemas.microsoft.com/office/drawing/2014/main" id="{9F04FC60-3E0D-46AA-9B32-85BBAE93EB44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05</a:t>
            </a:r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962D23C6-5C7E-4F4D-97E0-5000A237D1E6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06</a:t>
            </a:r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9A04E36D-9FA6-4232-871C-F08D24936D58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07</a:t>
            </a:r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1FB1CA22-993E-4632-9CAB-71DD63371E89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08</a:t>
            </a:r>
          </a:p>
        </p:txBody>
      </p:sp>
      <p:sp>
        <p:nvSpPr>
          <p:cNvPr id="239" name="Rectangle 238">
            <a:extLst>
              <a:ext uri="{FF2B5EF4-FFF2-40B4-BE49-F238E27FC236}">
                <a16:creationId xmlns:a16="http://schemas.microsoft.com/office/drawing/2014/main" id="{00B31C28-2FEE-4430-857D-E2AA680326BE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09</a:t>
            </a:r>
          </a:p>
        </p:txBody>
      </p:sp>
      <p:sp>
        <p:nvSpPr>
          <p:cNvPr id="240" name="Rectangle 239">
            <a:extLst>
              <a:ext uri="{FF2B5EF4-FFF2-40B4-BE49-F238E27FC236}">
                <a16:creationId xmlns:a16="http://schemas.microsoft.com/office/drawing/2014/main" id="{D35210A0-CCE8-42FF-8BD3-A1231D7B2A51}"/>
              </a:ext>
            </a:extLst>
          </p:cNvPr>
          <p:cNvSpPr/>
          <p:nvPr/>
        </p:nvSpPr>
        <p:spPr>
          <a:xfrm>
            <a:off x="5547360" y="3843635"/>
            <a:ext cx="1097280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10</a:t>
            </a:r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F3AEB712-6C30-4098-B5A9-CBA5AC5627AE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11</a:t>
            </a:r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CB1C72BB-CA98-4701-B6B1-B206C1E93089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12</a:t>
            </a:r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D3153C03-40BF-4B65-A39F-F303ED82C683}"/>
              </a:ext>
            </a:extLst>
          </p:cNvPr>
          <p:cNvSpPr/>
          <p:nvPr/>
        </p:nvSpPr>
        <p:spPr>
          <a:xfrm>
            <a:off x="5761999" y="3843635"/>
            <a:ext cx="66800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13</a:t>
            </a:r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3BE5F960-B0DA-4C8E-89B8-A2C510540689}"/>
              </a:ext>
            </a:extLst>
          </p:cNvPr>
          <p:cNvSpPr/>
          <p:nvPr/>
        </p:nvSpPr>
        <p:spPr>
          <a:xfrm>
            <a:off x="5764210" y="3843635"/>
            <a:ext cx="66357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14</a:t>
            </a:r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29DABBE1-FB9C-4270-9706-A249A081065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15</a:t>
            </a:r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7EE5AED1-50B2-4C7C-B24C-0D527EE08767}"/>
              </a:ext>
            </a:extLst>
          </p:cNvPr>
          <p:cNvSpPr/>
          <p:nvPr/>
        </p:nvSpPr>
        <p:spPr>
          <a:xfrm>
            <a:off x="5766134" y="3843635"/>
            <a:ext cx="65973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16</a:t>
            </a:r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3A88DCC8-D6C7-4A48-B825-A5E8C6D379AE}"/>
              </a:ext>
            </a:extLst>
          </p:cNvPr>
          <p:cNvSpPr/>
          <p:nvPr/>
        </p:nvSpPr>
        <p:spPr>
          <a:xfrm>
            <a:off x="5775336" y="3843635"/>
            <a:ext cx="64132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17</a:t>
            </a:r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0C4FB23C-601F-4B57-94A3-C64FF98D4D33}"/>
              </a:ext>
            </a:extLst>
          </p:cNvPr>
          <p:cNvSpPr/>
          <p:nvPr/>
        </p:nvSpPr>
        <p:spPr>
          <a:xfrm>
            <a:off x="5760716" y="3843635"/>
            <a:ext cx="67056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18</a:t>
            </a:r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D6527D2E-BF63-4A84-A5E2-4375135E39B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19</a:t>
            </a:r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9DEA7CE6-71B5-443D-8675-23D5319429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20</a:t>
            </a:r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C880F9FD-616B-4279-83B5-9B856C8FC159}"/>
              </a:ext>
            </a:extLst>
          </p:cNvPr>
          <p:cNvSpPr/>
          <p:nvPr/>
        </p:nvSpPr>
        <p:spPr>
          <a:xfrm>
            <a:off x="5767929" y="3843635"/>
            <a:ext cx="656141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21</a:t>
            </a:r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C56C5F60-738E-4D6D-B316-2FE8A7CC297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22</a:t>
            </a:r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ED8E7D43-6E00-4513-B578-A25C39B9C52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23</a:t>
            </a:r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F9EF5446-A4D8-472E-B1E3-13640DA96007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24</a:t>
            </a:r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C129308B-1E27-4A2A-8E8A-31067692DA9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25</a:t>
            </a:r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F78EA50D-14A6-413A-AF64-F57D9D6E626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26</a:t>
            </a:r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04118A7A-B596-4640-814D-6C5B372C6C19}"/>
              </a:ext>
            </a:extLst>
          </p:cNvPr>
          <p:cNvSpPr/>
          <p:nvPr/>
        </p:nvSpPr>
        <p:spPr>
          <a:xfrm>
            <a:off x="5768731" y="3843635"/>
            <a:ext cx="654538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27</a:t>
            </a:r>
          </a:p>
        </p:txBody>
      </p:sp>
      <p:sp>
        <p:nvSpPr>
          <p:cNvPr id="258" name="Rectangle 257">
            <a:extLst>
              <a:ext uri="{FF2B5EF4-FFF2-40B4-BE49-F238E27FC236}">
                <a16:creationId xmlns:a16="http://schemas.microsoft.com/office/drawing/2014/main" id="{4DC65728-11B9-43DF-A701-07A78569CC8C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28</a:t>
            </a:r>
          </a:p>
        </p:txBody>
      </p:sp>
      <p:sp>
        <p:nvSpPr>
          <p:cNvPr id="259" name="Rectangle 258">
            <a:extLst>
              <a:ext uri="{FF2B5EF4-FFF2-40B4-BE49-F238E27FC236}">
                <a16:creationId xmlns:a16="http://schemas.microsoft.com/office/drawing/2014/main" id="{7A6C765A-3588-43A0-B5BC-8F67A4781C1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29</a:t>
            </a:r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CE86B0C6-82C6-4695-BCEB-C1985944BFB1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30</a:t>
            </a: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5EC41D7D-6BD1-4EF3-ADBD-6279D41A720A}"/>
              </a:ext>
            </a:extLst>
          </p:cNvPr>
          <p:cNvSpPr/>
          <p:nvPr/>
        </p:nvSpPr>
        <p:spPr>
          <a:xfrm>
            <a:off x="5547360" y="3843635"/>
            <a:ext cx="10576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31</a:t>
            </a: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8CC3976E-25B0-4928-8C5F-0C528C67F6B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32</a:t>
            </a: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06F5E88E-ECED-4A62-83B4-30CC954C934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33</a:t>
            </a: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512313E6-3C38-443C-961D-0602F0B1C51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34</a:t>
            </a: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01B8AF6D-8421-4A34-BE1A-9D708E19D28B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35</a:t>
            </a: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3E08196F-1C82-47FF-8913-D1BEC9AA725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36</a:t>
            </a: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70E6F426-16C7-44E6-B7F8-5A3D6CFF8C5D}"/>
              </a:ext>
            </a:extLst>
          </p:cNvPr>
          <p:cNvSpPr/>
          <p:nvPr/>
        </p:nvSpPr>
        <p:spPr>
          <a:xfrm>
            <a:off x="5768923" y="3843635"/>
            <a:ext cx="654153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37</a:t>
            </a: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477BE5D-E599-492D-B212-116C30136527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38</a:t>
            </a: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B12D5E2-5794-4CD7-90B3-AF389B94F4E2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39</a:t>
            </a: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920B019C-7A11-40A7-8AC5-8111BEBAD210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40</a:t>
            </a: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8B368B6D-C042-4DB4-AC81-20D081C5D080}"/>
              </a:ext>
            </a:extLst>
          </p:cNvPr>
          <p:cNvSpPr/>
          <p:nvPr/>
        </p:nvSpPr>
        <p:spPr>
          <a:xfrm>
            <a:off x="5770430" y="3843635"/>
            <a:ext cx="651139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41</a:t>
            </a: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BA1861E9-9F83-41BE-A266-06E35D90A203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42</a:t>
            </a: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E5300A1F-A5D7-4E07-A783-5801EE1D6AC6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43</a:t>
            </a:r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36407937-F89E-40DC-9D69-341DDFEF8589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44</a:t>
            </a:r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30A5BD97-08E4-4DDC-9DAA-0E31F2433008}"/>
              </a:ext>
            </a:extLst>
          </p:cNvPr>
          <p:cNvSpPr/>
          <p:nvPr/>
        </p:nvSpPr>
        <p:spPr>
          <a:xfrm>
            <a:off x="5763217" y="3843635"/>
            <a:ext cx="665567" cy="584775"/>
          </a:xfrm>
          <a:prstGeom prst="rect">
            <a:avLst/>
          </a:prstGeom>
          <a:solidFill>
            <a:srgbClr val="7C39AF"/>
          </a:solidFill>
          <a:ln>
            <a:noFill/>
          </a:ln>
        </p:spPr>
        <p:txBody>
          <a:bodyPr wrap="none" lIns="91440" tIns="45720" rIns="91440" bIns="4572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Franklin Gothic Medium" panose="020B0603020102020204" pitchFamily="34" charset="0"/>
                <a:ea typeface="+mn-ea"/>
                <a:cs typeface="+mn-cs"/>
              </a:rPr>
              <a:t>45</a:t>
            </a:r>
          </a:p>
        </p:txBody>
      </p:sp>
      <p:sp>
        <p:nvSpPr>
          <p:cNvPr id="97" name="Star: 32 Points 96">
            <a:extLst>
              <a:ext uri="{FF2B5EF4-FFF2-40B4-BE49-F238E27FC236}">
                <a16:creationId xmlns:a16="http://schemas.microsoft.com/office/drawing/2014/main" id="{44B77432-8276-4B60-A4D0-CE7654EBBF1D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9" name="Freeform: Shape 98">
            <a:extLst>
              <a:ext uri="{FF2B5EF4-FFF2-40B4-BE49-F238E27FC236}">
                <a16:creationId xmlns:a16="http://schemas.microsoft.com/office/drawing/2014/main" id="{3F5A68D4-884F-47E5-8B83-E3A8189EAADC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6.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In every year, how many persons have been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honoured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with Padam Award?</a:t>
            </a:r>
            <a:endParaRPr kumimoji="0" lang="en-US" sz="22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0162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0800000">
                                      <p:cBhvr>
                                        <p:cTn id="6" dur="4500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17" presetClass="exit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8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/>
                                        <p:tgtEl>
                                          <p:spTgt spid="2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7" presetClass="exit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/>
                                        <p:tgtEl>
                                          <p:spTgt spid="2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7" presetClass="exit" presetSubtype="1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/>
                                        <p:tgtEl>
                                          <p:spTgt spid="2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7" presetClass="exit" presetSubtype="1" fill="hold" grpId="0" nodeType="withEffect">
                                  <p:stCondLst>
                                    <p:cond delay="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2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7" presetClass="exit" presetSubtype="1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2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/>
                                        <p:tgtEl>
                                          <p:spTgt spid="2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7" presetClass="exit" presetSubtype="1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7" presetClass="exit" presetSubtype="1" fill="hold" grpId="0" nodeType="withEffect">
                                  <p:stCondLst>
                                    <p:cond delay="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44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2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7" presetClass="exit" presetSubtype="1" fill="hold" grpId="0" nodeType="withEffect">
                                  <p:stCondLst>
                                    <p:cond delay="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0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17" presetClass="exit" presetSubtype="1" fill="hold" grpId="0" nodeType="withEffect">
                                  <p:stCondLst>
                                    <p:cond delay="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56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/>
                                        <p:tgtEl>
                                          <p:spTgt spid="2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7" presetClass="exit" presetSubtype="1" fill="hold" grpId="0" nodeType="withEffect">
                                  <p:stCondLst>
                                    <p:cond delay="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/>
                                        <p:tgtEl>
                                          <p:spTgt spid="2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7" presetClass="exit" presetSubtype="1" fill="hold" grpId="0" nodeType="withEffect">
                                  <p:stCondLst>
                                    <p:cond delay="1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68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7" presetClass="exit" presetSubtype="1" fill="hold" grpId="0" nodeType="withEffect">
                                  <p:stCondLst>
                                    <p:cond delay="1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74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7" presetClass="exit" presetSubtype="1" fill="hold" grpId="0" nodeType="withEffect">
                                  <p:stCondLst>
                                    <p:cond delay="1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0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/>
                                        <p:tgtEl>
                                          <p:spTgt spid="2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5" presetID="17" presetClass="exit" presetSubtype="1" fill="hold" grpId="0" nodeType="withEffect">
                                  <p:stCondLst>
                                    <p:cond delay="1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86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/>
                                        <p:tgtEl>
                                          <p:spTgt spid="2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1" presetID="17" presetClass="exit" presetSubtype="1" fill="hold" grpId="0" nodeType="withEffect">
                                  <p:stCondLst>
                                    <p:cond delay="1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2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7" presetID="17" presetClass="exit" presetSubtype="1" fill="hold" grpId="0" nodeType="withEffect">
                                  <p:stCondLst>
                                    <p:cond delay="1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98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500"/>
                                        <p:tgtEl>
                                          <p:spTgt spid="2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3" presetID="17" presetClass="exit" presetSubtype="1" fill="hold" grpId="0" nodeType="withEffect">
                                  <p:stCondLst>
                                    <p:cond delay="1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04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/>
                                        <p:tgtEl>
                                          <p:spTgt spid="2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9" presetID="17" presetClass="exit" presetSubtype="1" fill="hold" grpId="0" nodeType="withEffect">
                                  <p:stCondLst>
                                    <p:cond delay="1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0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/>
                                        <p:tgtEl>
                                          <p:spTgt spid="2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5" presetID="17" presetClass="exit" presetSubtype="1" fill="hold" grpId="0" nodeType="withEffect">
                                  <p:stCondLst>
                                    <p:cond delay="1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16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500"/>
                                        <p:tgtEl>
                                          <p:spTgt spid="2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7" presetClass="exit" presetSubtype="1" fill="hold" grpId="0" nodeType="withEffect">
                                  <p:stCondLst>
                                    <p:cond delay="1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2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/>
                                        <p:tgtEl>
                                          <p:spTgt spid="2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7" presetClass="exit" presetSubtype="1" fill="hold" grpId="0" nodeType="withEffect">
                                  <p:stCondLst>
                                    <p:cond delay="2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28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/>
                                        <p:tgtEl>
                                          <p:spTgt spid="2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7" presetClass="exit" presetSubtype="1" fill="hold" grpId="0" nodeType="withEffect">
                                  <p:stCondLst>
                                    <p:cond delay="2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34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/>
                                        <p:tgtEl>
                                          <p:spTgt spid="2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7" presetClass="exit" presetSubtype="1" fill="hold" grpId="0" nodeType="withEffect">
                                  <p:stCondLst>
                                    <p:cond delay="2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0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500"/>
                                        <p:tgtEl>
                                          <p:spTgt spid="2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5" presetID="17" presetClass="exit" presetSubtype="1" fill="hold" grpId="0" nodeType="withEffect">
                                  <p:stCondLst>
                                    <p:cond delay="2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46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7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9" dur="500"/>
                                        <p:tgtEl>
                                          <p:spTgt spid="2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7" presetClass="exit" presetSubtype="1" fill="hold" grpId="0" nodeType="withEffect">
                                  <p:stCondLst>
                                    <p:cond delay="2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2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4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500"/>
                                        <p:tgtEl>
                                          <p:spTgt spid="2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7" presetClass="exit" presetSubtype="1" fill="hold" grpId="0" nodeType="withEffect">
                                  <p:stCondLst>
                                    <p:cond delay="2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58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500"/>
                                        <p:tgtEl>
                                          <p:spTgt spid="2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7" presetClass="exit" presetSubtype="1" fill="hold" grpId="0" nodeType="withEffect">
                                  <p:stCondLst>
                                    <p:cond delay="2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64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5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500"/>
                                        <p:tgtEl>
                                          <p:spTgt spid="2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7" presetClass="exit" presetSubtype="1" fill="hold" grpId="0" nodeType="withEffect">
                                  <p:stCondLst>
                                    <p:cond delay="2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0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1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2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/>
                                        <p:tgtEl>
                                          <p:spTgt spid="2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7" presetClass="exit" presetSubtype="1" fill="hold" grpId="0" nodeType="withEffect">
                                  <p:stCondLst>
                                    <p:cond delay="2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76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8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500"/>
                                        <p:tgtEl>
                                          <p:spTgt spid="2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1" presetID="17" presetClass="exit" presetSubtype="1" fill="hold" grpId="0" nodeType="withEffect">
                                  <p:stCondLst>
                                    <p:cond delay="2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2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5" dur="500"/>
                                        <p:tgtEl>
                                          <p:spTgt spid="2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7" presetID="17" presetClass="exit" presetSubtype="1" fill="hold" grpId="0" nodeType="withEffect">
                                  <p:stCondLst>
                                    <p:cond delay="3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88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1" dur="500"/>
                                        <p:tgtEl>
                                          <p:spTgt spid="2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3" presetID="17" presetClass="exit" presetSubtype="1" fill="hold" grpId="0" nodeType="withEffect">
                                  <p:stCondLst>
                                    <p:cond delay="3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194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5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6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500"/>
                                        <p:tgtEl>
                                          <p:spTgt spid="2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9" presetID="17" presetClass="exit" presetSubtype="1" fill="hold" grpId="0" nodeType="withEffect">
                                  <p:stCondLst>
                                    <p:cond delay="3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0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2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3" dur="500"/>
                                        <p:tgtEl>
                                          <p:spTgt spid="2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5" presetID="17" presetClass="exit" presetSubtype="1" fill="hold" grpId="0" nodeType="withEffect">
                                  <p:stCondLst>
                                    <p:cond delay="3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06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7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9" dur="500"/>
                                        <p:tgtEl>
                                          <p:spTgt spid="2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1" presetID="17" presetClass="exit" presetSubtype="1" fill="hold" grpId="0" nodeType="withEffect">
                                  <p:stCondLst>
                                    <p:cond delay="3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2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3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500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7" presetID="17" presetClass="exit" presetSubtype="1" fill="hold" grpId="0" nodeType="withEffect">
                                  <p:stCondLst>
                                    <p:cond delay="35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18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9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0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1" dur="500"/>
                                        <p:tgtEl>
                                          <p:spTgt spid="2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3" presetID="17" presetClass="exit" presetSubtype="1" fill="hold" grpId="0" nodeType="withEffect">
                                  <p:stCondLst>
                                    <p:cond delay="36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24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6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7" dur="500"/>
                                        <p:tgtEl>
                                          <p:spTgt spid="2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9" presetID="17" presetClass="exit" presetSubtype="1" fill="hold" grpId="0" nodeType="withEffect">
                                  <p:stCondLst>
                                    <p:cond delay="37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0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1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3" dur="500"/>
                                        <p:tgtEl>
                                          <p:spTgt spid="2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5" presetID="17" presetClass="exit" presetSubtype="1" fill="hold" grpId="0" nodeType="withEffect">
                                  <p:stCondLst>
                                    <p:cond delay="38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36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7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8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500"/>
                                        <p:tgtEl>
                                          <p:spTgt spid="2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1" presetID="17" presetClass="exit" presetSubtype="1" fill="hold" grpId="0" nodeType="withEffect">
                                  <p:stCondLst>
                                    <p:cond delay="39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2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4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5" dur="500"/>
                                        <p:tgtEl>
                                          <p:spTgt spid="2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7" presetID="17" presetClass="exit" presetSubtype="1" fill="hold" grpId="0" nodeType="withEffect">
                                  <p:stCondLst>
                                    <p:cond delay="40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48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9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1" dur="500"/>
                                        <p:tgtEl>
                                          <p:spTgt spid="2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3" presetID="17" presetClass="exit" presetSubtype="1" fill="hold" grpId="0" nodeType="withEffect">
                                  <p:stCondLst>
                                    <p:cond delay="41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54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5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6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500"/>
                                        <p:tgtEl>
                                          <p:spTgt spid="2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5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9" presetID="17" presetClass="exit" presetSubtype="1" fill="hold" grpId="0" nodeType="withEffect">
                                  <p:stCondLst>
                                    <p:cond delay="42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0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1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2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3" dur="500"/>
                                        <p:tgtEl>
                                          <p:spTgt spid="2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5" presetID="17" presetClass="exit" presetSubtype="1" fill="hold" grpId="0" nodeType="withEffect">
                                  <p:stCondLst>
                                    <p:cond delay="43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66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8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9" dur="500"/>
                                        <p:tgtEl>
                                          <p:spTgt spid="2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1" presetID="17" presetClass="exit" presetSubtype="1" fill="hold" grpId="0" nodeType="withEffect">
                                  <p:stCondLst>
                                    <p:cond delay="44000"/>
                                  </p:stCondLst>
                                  <p:childTnLst>
                                    <p:anim calcmode="lin" valueType="num">
                                      <p:cBhvr>
                                        <p:cTn id="272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x"/>
                                          </p:val>
                                        </p:tav>
                                        <p:tav tm="100000">
                                          <p:val>
                                            <p:strVal val="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3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y"/>
                                          </p:val>
                                        </p:tav>
                                        <p:tav tm="100000">
                                          <p:val>
                                            <p:strVal val="ppt_y-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strVal val="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5" dur="500"/>
                                        <p:tgtEl>
                                          <p:spTgt spid="2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7" presetID="26" presetClass="emph" presetSubtype="0" fill="hold" grpId="0" nodeType="withEffect">
                                  <p:stCondLst>
                                    <p:cond delay="45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8" dur="500" tmFilter="0, 0; .2, .5; .8, .5; 1, 0"/>
                                        <p:tgtEl>
                                          <p:spTgt spid="23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79" dur="250" autoRev="1" fill="hold"/>
                                        <p:tgtEl>
                                          <p:spTgt spid="23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280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81" dur="8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8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83" dur="29100" fill="hold"/>
                                        <p:tgtEl>
                                          <p:spTgt spid="9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showWhenStopped="0">
                <p:cTn id="284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6"/>
                </p:tgtEl>
              </p:cMediaNode>
            </p:audio>
          </p:childTnLst>
        </p:cTn>
      </p:par>
    </p:tnLst>
    <p:bldLst>
      <p:bldP spid="230" grpId="0" animBg="1"/>
      <p:bldP spid="231" grpId="0" animBg="1"/>
      <p:bldP spid="232" grpId="0" animBg="1"/>
      <p:bldP spid="233" grpId="0" animBg="1"/>
      <p:bldP spid="234" grpId="0" animBg="1"/>
      <p:bldP spid="235" grpId="0" animBg="1"/>
      <p:bldP spid="236" grpId="0" animBg="1"/>
      <p:bldP spid="237" grpId="0" animBg="1"/>
      <p:bldP spid="238" grpId="0" animBg="1"/>
      <p:bldP spid="239" grpId="0" animBg="1"/>
      <p:bldP spid="240" grpId="0" animBg="1"/>
      <p:bldP spid="241" grpId="0" animBg="1"/>
      <p:bldP spid="242" grpId="0" animBg="1"/>
      <p:bldP spid="243" grpId="0" animBg="1"/>
      <p:bldP spid="244" grpId="0" animBg="1"/>
      <p:bldP spid="245" grpId="0" animBg="1"/>
      <p:bldP spid="246" grpId="0" animBg="1"/>
      <p:bldP spid="247" grpId="0" animBg="1"/>
      <p:bldP spid="248" grpId="0" animBg="1"/>
      <p:bldP spid="249" grpId="0" animBg="1"/>
      <p:bldP spid="250" grpId="0" animBg="1"/>
      <p:bldP spid="251" grpId="0" animBg="1"/>
      <p:bldP spid="252" grpId="0" animBg="1"/>
      <p:bldP spid="253" grpId="0" animBg="1"/>
      <p:bldP spid="254" grpId="0" animBg="1"/>
      <p:bldP spid="255" grpId="0" animBg="1"/>
      <p:bldP spid="256" grpId="0" animBg="1"/>
      <p:bldP spid="257" grpId="0" animBg="1"/>
      <p:bldP spid="258" grpId="0" animBg="1"/>
      <p:bldP spid="259" grpId="0" animBg="1"/>
      <p:bldP spid="260" grpId="0" animBg="1"/>
      <p:bldP spid="261" grpId="0" animBg="1"/>
      <p:bldP spid="262" grpId="0" animBg="1"/>
      <p:bldP spid="263" grpId="0" animBg="1"/>
      <p:bldP spid="264" grpId="0" animBg="1"/>
      <p:bldP spid="265" grpId="0" animBg="1"/>
      <p:bldP spid="266" grpId="0" animBg="1"/>
      <p:bldP spid="267" grpId="0" animBg="1"/>
      <p:bldP spid="268" grpId="0" animBg="1"/>
      <p:bldP spid="269" grpId="0" animBg="1"/>
      <p:bldP spid="270" grpId="0" animBg="1"/>
      <p:bldP spid="271" grpId="0" animBg="1"/>
      <p:bldP spid="272" grpId="0" animBg="1"/>
      <p:bldP spid="273" grpId="0" animBg="1"/>
      <p:bldP spid="274" grpId="0" animBg="1"/>
      <p:bldP spid="275" grpId="0" animBg="1"/>
      <p:bldP spid="97" grpId="0" animBg="1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lang="en-US" sz="2400" b="1" dirty="0">
                <a:ln/>
                <a:solidFill>
                  <a:schemeClr val="bg1"/>
                </a:solidFill>
              </a:rPr>
              <a:t>(a) 148 Persons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(c) 128 Persons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(b) 18 Persons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45 Persons</a:t>
            </a:r>
          </a:p>
        </p:txBody>
      </p:sp>
      <p:pic>
        <p:nvPicPr>
          <p:cNvPr id="6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27B278A4-33AF-4A63-BC55-A6EFF60E6E01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  <p:sp>
        <p:nvSpPr>
          <p:cNvPr id="51" name="Rectangle: Rounded Corners 50">
            <a:hlinkClick r:id="rId5" action="ppaction://hlinksldjump"/>
            <a:extLst>
              <a:ext uri="{FF2B5EF4-FFF2-40B4-BE49-F238E27FC236}">
                <a16:creationId xmlns:a16="http://schemas.microsoft.com/office/drawing/2014/main" id="{38CD29BF-16A5-4317-810F-B5983917A218}"/>
              </a:ext>
            </a:extLst>
          </p:cNvPr>
          <p:cNvSpPr/>
          <p:nvPr/>
        </p:nvSpPr>
        <p:spPr>
          <a:xfrm>
            <a:off x="42559" y="1288294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2" name="Star: 32 Points 51">
            <a:extLst>
              <a:ext uri="{FF2B5EF4-FFF2-40B4-BE49-F238E27FC236}">
                <a16:creationId xmlns:a16="http://schemas.microsoft.com/office/drawing/2014/main" id="{7F43D726-BAFD-4862-BB2B-A3311DA7E71E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22B7EF44-2ED2-4FB7-AEEC-FC2818B3CAA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6.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In every year, how many persons have been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honoured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with Padam Award?</a:t>
            </a:r>
            <a:endParaRPr kumimoji="0" lang="en-US" sz="22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10875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1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8" dur="8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58" grpId="0" animBg="1"/>
      <p:bldP spid="51" grpId="0" animBg="1"/>
      <p:bldP spid="52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 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a) 148 Persons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rgbClr val="FFC00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07976" y="607363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(b) 18 Persons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6089845" y="5367495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rgbClr val="FFC000"/>
                </a:solidFill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</a:rPr>
              <a:t> (c) 128 Persons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 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45 Persons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618A819E-2112-425B-98E1-8BBFA2F68E49}"/>
              </a:ext>
            </a:extLst>
          </p:cNvPr>
          <p:cNvGrpSpPr/>
          <p:nvPr/>
        </p:nvGrpSpPr>
        <p:grpSpPr>
          <a:xfrm>
            <a:off x="2913151" y="229854"/>
            <a:ext cx="6353389" cy="3269686"/>
            <a:chOff x="-3196129" y="-777982"/>
            <a:chExt cx="8517604" cy="3269686"/>
          </a:xfrm>
        </p:grpSpPr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DF045EB5-E3DC-42CE-8933-03C5D981EC1A}"/>
                </a:ext>
              </a:extLst>
            </p:cNvPr>
            <p:cNvSpPr/>
            <p:nvPr/>
          </p:nvSpPr>
          <p:spPr>
            <a:xfrm>
              <a:off x="-3196129" y="-777982"/>
              <a:ext cx="8517604" cy="3269686"/>
            </a:xfrm>
            <a:custGeom>
              <a:avLst/>
              <a:gdLst>
                <a:gd name="connsiteX0" fmla="*/ 557412 w 5481869"/>
                <a:gd name="connsiteY0" fmla="*/ 60 h 574708"/>
                <a:gd name="connsiteX1" fmla="*/ 579534 w 5481869"/>
                <a:gd name="connsiteY1" fmla="*/ 2447 h 574708"/>
                <a:gd name="connsiteX2" fmla="*/ 579534 w 5481869"/>
                <a:gd name="connsiteY2" fmla="*/ 2081 h 574708"/>
                <a:gd name="connsiteX3" fmla="*/ 4905722 w 5481869"/>
                <a:gd name="connsiteY3" fmla="*/ 2081 h 574708"/>
                <a:gd name="connsiteX4" fmla="*/ 4924457 w 5481869"/>
                <a:gd name="connsiteY4" fmla="*/ 60 h 574708"/>
                <a:gd name="connsiteX5" fmla="*/ 5481869 w 5481869"/>
                <a:gd name="connsiteY5" fmla="*/ 287354 h 574708"/>
                <a:gd name="connsiteX6" fmla="*/ 4924457 w 5481869"/>
                <a:gd name="connsiteY6" fmla="*/ 574648 h 574708"/>
                <a:gd name="connsiteX7" fmla="*/ 4905731 w 5481869"/>
                <a:gd name="connsiteY7" fmla="*/ 572628 h 574708"/>
                <a:gd name="connsiteX8" fmla="*/ 579534 w 5481869"/>
                <a:gd name="connsiteY8" fmla="*/ 572628 h 574708"/>
                <a:gd name="connsiteX9" fmla="*/ 579534 w 5481869"/>
                <a:gd name="connsiteY9" fmla="*/ 572262 h 574708"/>
                <a:gd name="connsiteX10" fmla="*/ 557412 w 5481869"/>
                <a:gd name="connsiteY10" fmla="*/ 574648 h 574708"/>
                <a:gd name="connsiteX11" fmla="*/ 0 w 5481869"/>
                <a:gd name="connsiteY11" fmla="*/ 287354 h 574708"/>
                <a:gd name="connsiteX12" fmla="*/ 557412 w 5481869"/>
                <a:gd name="connsiteY12" fmla="*/ 60 h 5747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481869" h="574708">
                  <a:moveTo>
                    <a:pt x="557412" y="60"/>
                  </a:moveTo>
                  <a:lnTo>
                    <a:pt x="579534" y="2447"/>
                  </a:lnTo>
                  <a:lnTo>
                    <a:pt x="579534" y="2081"/>
                  </a:lnTo>
                  <a:lnTo>
                    <a:pt x="4905722" y="2081"/>
                  </a:lnTo>
                  <a:lnTo>
                    <a:pt x="4924457" y="60"/>
                  </a:lnTo>
                  <a:cubicBezTo>
                    <a:pt x="5064943" y="-2377"/>
                    <a:pt x="5264342" y="68942"/>
                    <a:pt x="5481869" y="287354"/>
                  </a:cubicBezTo>
                  <a:cubicBezTo>
                    <a:pt x="5264342" y="505767"/>
                    <a:pt x="5064943" y="577085"/>
                    <a:pt x="4924457" y="574648"/>
                  </a:cubicBezTo>
                  <a:lnTo>
                    <a:pt x="4905731" y="572628"/>
                  </a:lnTo>
                  <a:lnTo>
                    <a:pt x="579534" y="572628"/>
                  </a:lnTo>
                  <a:lnTo>
                    <a:pt x="579534" y="572262"/>
                  </a:lnTo>
                  <a:lnTo>
                    <a:pt x="557412" y="574648"/>
                  </a:lnTo>
                  <a:cubicBezTo>
                    <a:pt x="416926" y="577085"/>
                    <a:pt x="217526" y="505767"/>
                    <a:pt x="0" y="287354"/>
                  </a:cubicBezTo>
                  <a:cubicBezTo>
                    <a:pt x="217526" y="68942"/>
                    <a:pt x="416926" y="-2377"/>
                    <a:pt x="557412" y="60"/>
                  </a:cubicBezTo>
                  <a:close/>
                </a:path>
              </a:pathLst>
            </a:custGeom>
            <a:gradFill>
              <a:gsLst>
                <a:gs pos="73000">
                  <a:srgbClr val="481F67">
                    <a:alpha val="55000"/>
                  </a:srgbClr>
                </a:gs>
                <a:gs pos="31000">
                  <a:srgbClr val="481F67">
                    <a:alpha val="88000"/>
                  </a:srgbClr>
                </a:gs>
              </a:gsLst>
              <a:lin ang="5400000" scaled="1"/>
            </a:gradFill>
            <a:ln w="38100">
              <a:solidFill>
                <a:schemeClr val="accent4">
                  <a:lumMod val="60000"/>
                  <a:lumOff val="40000"/>
                </a:schemeClr>
              </a:solidFill>
            </a:ln>
            <a:effectLst>
              <a:outerShdw blurRad="38100" dist="63500" dir="5400000" algn="t" rotWithShape="0">
                <a:schemeClr val="tx1">
                  <a:lumMod val="50000"/>
                  <a:lumOff val="50000"/>
                  <a:alpha val="40000"/>
                </a:schemeClr>
              </a:outerShdw>
            </a:effectLst>
            <a:scene3d>
              <a:camera prst="orthographicFront"/>
              <a:lightRig rig="threePt" dir="t"/>
            </a:scene3d>
            <a:sp3d>
              <a:bevelT w="114300" prst="hardEdge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400" b="1" i="0" u="none" strike="noStrike" kern="1200" cap="none" spc="0" normalizeH="0" baseline="0" noProof="0" dirty="0">
                  <a:ln/>
                  <a:solidFill>
                    <a:srgbClr val="FFC000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    </a:t>
              </a:r>
            </a:p>
          </p:txBody>
        </p:sp>
        <p:sp>
          <p:nvSpPr>
            <p:cNvPr id="66" name="Rectangle 65">
              <a:extLst>
                <a:ext uri="{FF2B5EF4-FFF2-40B4-BE49-F238E27FC236}">
                  <a16:creationId xmlns:a16="http://schemas.microsoft.com/office/drawing/2014/main" id="{333AFD70-B715-4E23-9850-15F5349D028B}"/>
                </a:ext>
              </a:extLst>
            </p:cNvPr>
            <p:cNvSpPr/>
            <p:nvPr/>
          </p:nvSpPr>
          <p:spPr>
            <a:xfrm>
              <a:off x="-2154819" y="-140846"/>
              <a:ext cx="6096000" cy="677108"/>
            </a:xfrm>
            <a:prstGeom prst="rect">
              <a:avLst/>
            </a:prstGeom>
          </p:spPr>
          <p:txBody>
            <a:bodyPr>
              <a:spAutoFit/>
            </a:bodyPr>
            <a:lstStyle/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srgbClr val="FFC000"/>
                  </a:solidFill>
                  <a:effectLst/>
                  <a:uLnTx/>
                  <a:uFillTx/>
                  <a:latin typeface="Estrangelo Edessa" panose="03080600000000000000" pitchFamily="66" charset="0"/>
                  <a:ea typeface="+mn-ea"/>
                  <a:cs typeface="Estrangelo Edessa" panose="03080600000000000000" pitchFamily="66" charset="0"/>
                </a:rPr>
                <a:t>Correct Answer :</a:t>
              </a:r>
            </a:p>
            <a:p>
              <a:pPr marL="0" marR="0" lvl="0" indent="0" algn="just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2000" b="1" dirty="0">
                  <a:ln/>
                  <a:solidFill>
                    <a:schemeClr val="bg1"/>
                  </a:solidFill>
                </a:rPr>
                <a:t>(c) 128 Persons</a:t>
              </a:r>
              <a:endPara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/>
                <a:uLnTx/>
                <a:uFillTx/>
                <a:latin typeface="Estrangelo Edessa" panose="03080600000000000000" pitchFamily="66" charset="0"/>
                <a:ea typeface="+mn-ea"/>
                <a:cs typeface="Estrangelo Edessa" panose="03080600000000000000" pitchFamily="66" charset="0"/>
              </a:endParaRPr>
            </a:p>
          </p:txBody>
        </p:sp>
      </p:grpSp>
      <p:sp>
        <p:nvSpPr>
          <p:cNvPr id="67" name="Star: 32 Points 66">
            <a:extLst>
              <a:ext uri="{FF2B5EF4-FFF2-40B4-BE49-F238E27FC236}">
                <a16:creationId xmlns:a16="http://schemas.microsoft.com/office/drawing/2014/main" id="{A3FDA866-070F-495C-AAA3-FF2F3D8E6998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8" name="Freeform: Shape 67">
            <a:extLst>
              <a:ext uri="{FF2B5EF4-FFF2-40B4-BE49-F238E27FC236}">
                <a16:creationId xmlns:a16="http://schemas.microsoft.com/office/drawing/2014/main" id="{4B3EC8F0-29BF-4CC2-B25C-F6D263CADB61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6.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In every year, how many persons have been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honoured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with Padam Award?</a:t>
            </a:r>
            <a:endParaRPr kumimoji="0" lang="en-US" sz="22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9" name="Graphic 68" descr="Right Pointing Backhand Index ">
            <a:extLst>
              <a:ext uri="{FF2B5EF4-FFF2-40B4-BE49-F238E27FC236}">
                <a16:creationId xmlns:a16="http://schemas.microsoft.com/office/drawing/2014/main" id="{A456C1B5-8BD3-4BF7-90EA-79D88E414C70}"/>
              </a:ext>
            </a:extLst>
          </p:cNvPr>
          <p:cNvPicPr>
            <a:picLocks noChangeAspect="1"/>
          </p:cNvPicPr>
          <p:nvPr/>
        </p:nvPicPr>
        <p:blipFill>
          <a:blip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9066881" y="787167"/>
            <a:ext cx="457200" cy="457200"/>
          </a:xfrm>
          <a:prstGeom prst="rect">
            <a:avLst/>
          </a:prstGeom>
        </p:spPr>
      </p:pic>
      <p:pic>
        <p:nvPicPr>
          <p:cNvPr id="57" name="tingtong">
            <a:hlinkClick r:id="" action="ppaction://media"/>
            <a:extLst>
              <a:ext uri="{FF2B5EF4-FFF2-40B4-BE49-F238E27FC236}">
                <a16:creationId xmlns:a16="http://schemas.microsoft.com/office/drawing/2014/main" id="{AF59B3FA-97D1-490E-B814-4DE3FF1048A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689032" y="6366596"/>
            <a:ext cx="413824" cy="413824"/>
          </a:xfrm>
          <a:prstGeom prst="rect">
            <a:avLst/>
          </a:prstGeom>
        </p:spPr>
      </p:pic>
      <p:sp>
        <p:nvSpPr>
          <p:cNvPr id="70" name="Star: 32 Points 69">
            <a:extLst>
              <a:ext uri="{FF2B5EF4-FFF2-40B4-BE49-F238E27FC236}">
                <a16:creationId xmlns:a16="http://schemas.microsoft.com/office/drawing/2014/main" id="{12764166-D6A1-4D79-BC0A-E12F165EAD72}"/>
              </a:ext>
            </a:extLst>
          </p:cNvPr>
          <p:cNvSpPr>
            <a:spLocks noChangeAspect="1"/>
          </p:cNvSpPr>
          <p:nvPr/>
        </p:nvSpPr>
        <p:spPr>
          <a:xfrm>
            <a:off x="9625471" y="787122"/>
            <a:ext cx="365760" cy="365760"/>
          </a:xfrm>
          <a:prstGeom prst="star32">
            <a:avLst>
              <a:gd name="adj" fmla="val 14026"/>
            </a:avLst>
          </a:prstGeom>
          <a:solidFill>
            <a:srgbClr val="FFCA2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4ACD3239-E285-48E2-8101-ED8815598B6E}"/>
              </a:ext>
            </a:extLst>
          </p:cNvPr>
          <p:cNvSpPr/>
          <p:nvPr/>
        </p:nvSpPr>
        <p:spPr>
          <a:xfrm>
            <a:off x="9540078" y="82662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00206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10 points</a:t>
            </a:r>
          </a:p>
        </p:txBody>
      </p:sp>
      <p:sp>
        <p:nvSpPr>
          <p:cNvPr id="5" name="Freeform: Shape 4">
            <a:hlinkClick r:id="rId6" action="ppaction://hlinksldjump"/>
            <a:extLst>
              <a:ext uri="{FF2B5EF4-FFF2-40B4-BE49-F238E27FC236}">
                <a16:creationId xmlns:a16="http://schemas.microsoft.com/office/drawing/2014/main" id="{A74B3591-3526-824C-C74A-E2E99FE05CF3}"/>
              </a:ext>
            </a:extLst>
          </p:cNvPr>
          <p:cNvSpPr/>
          <p:nvPr/>
        </p:nvSpPr>
        <p:spPr>
          <a:xfrm>
            <a:off x="179325" y="1144667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6</a:t>
            </a:r>
          </a:p>
        </p:txBody>
      </p:sp>
      <p:sp>
        <p:nvSpPr>
          <p:cNvPr id="6" name="Freeform: Shape 5">
            <a:hlinkClick r:id="rId7" action="ppaction://hlinksldjump"/>
            <a:extLst>
              <a:ext uri="{FF2B5EF4-FFF2-40B4-BE49-F238E27FC236}">
                <a16:creationId xmlns:a16="http://schemas.microsoft.com/office/drawing/2014/main" id="{4978CB8B-A2EA-8088-7988-2942C9CC300A}"/>
              </a:ext>
            </a:extLst>
          </p:cNvPr>
          <p:cNvSpPr/>
          <p:nvPr/>
        </p:nvSpPr>
        <p:spPr>
          <a:xfrm>
            <a:off x="179325" y="1661777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5</a:t>
            </a:r>
          </a:p>
        </p:txBody>
      </p:sp>
      <p:sp>
        <p:nvSpPr>
          <p:cNvPr id="7" name="Freeform: Shape 6">
            <a:hlinkClick r:id="rId8" action="ppaction://hlinksldjump"/>
            <a:extLst>
              <a:ext uri="{FF2B5EF4-FFF2-40B4-BE49-F238E27FC236}">
                <a16:creationId xmlns:a16="http://schemas.microsoft.com/office/drawing/2014/main" id="{F241C209-9AFA-109B-334A-ADCB801E3C10}"/>
              </a:ext>
            </a:extLst>
          </p:cNvPr>
          <p:cNvSpPr/>
          <p:nvPr/>
        </p:nvSpPr>
        <p:spPr>
          <a:xfrm>
            <a:off x="179324" y="2179741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4</a:t>
            </a:r>
          </a:p>
        </p:txBody>
      </p:sp>
      <p:sp>
        <p:nvSpPr>
          <p:cNvPr id="8" name="Freeform: Shape 7">
            <a:hlinkClick r:id="rId9" action="ppaction://hlinksldjump"/>
            <a:extLst>
              <a:ext uri="{FF2B5EF4-FFF2-40B4-BE49-F238E27FC236}">
                <a16:creationId xmlns:a16="http://schemas.microsoft.com/office/drawing/2014/main" id="{95099BBE-9948-4732-8C51-9BED5D4878F2}"/>
              </a:ext>
            </a:extLst>
          </p:cNvPr>
          <p:cNvSpPr/>
          <p:nvPr/>
        </p:nvSpPr>
        <p:spPr>
          <a:xfrm>
            <a:off x="179324" y="2699165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3</a:t>
            </a:r>
          </a:p>
        </p:txBody>
      </p:sp>
      <p:sp>
        <p:nvSpPr>
          <p:cNvPr id="9" name="Freeform: Shape 8">
            <a:hlinkClick r:id="rId10" action="ppaction://hlinksldjump"/>
            <a:extLst>
              <a:ext uri="{FF2B5EF4-FFF2-40B4-BE49-F238E27FC236}">
                <a16:creationId xmlns:a16="http://schemas.microsoft.com/office/drawing/2014/main" id="{F3646AE9-3A67-5153-050C-6376B5FFE881}"/>
              </a:ext>
            </a:extLst>
          </p:cNvPr>
          <p:cNvSpPr/>
          <p:nvPr/>
        </p:nvSpPr>
        <p:spPr>
          <a:xfrm>
            <a:off x="179324" y="3227160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2</a:t>
            </a:r>
          </a:p>
        </p:txBody>
      </p:sp>
      <p:sp>
        <p:nvSpPr>
          <p:cNvPr id="10" name="Freeform: Shape 9">
            <a:hlinkClick r:id="rId11" action="ppaction://hlinksldjump"/>
            <a:extLst>
              <a:ext uri="{FF2B5EF4-FFF2-40B4-BE49-F238E27FC236}">
                <a16:creationId xmlns:a16="http://schemas.microsoft.com/office/drawing/2014/main" id="{AD255295-26C0-D90A-BBEF-A729AEA9F0A7}"/>
              </a:ext>
            </a:extLst>
          </p:cNvPr>
          <p:cNvSpPr/>
          <p:nvPr/>
        </p:nvSpPr>
        <p:spPr>
          <a:xfrm>
            <a:off x="179323" y="3713393"/>
            <a:ext cx="2575809" cy="301712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solidFill>
            <a:srgbClr val="7030A0">
              <a:alpha val="47000"/>
            </a:srgbClr>
          </a:solidFill>
          <a:ln w="57150">
            <a:solidFill>
              <a:srgbClr val="FFC000"/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37866852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5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66FF33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1" dur="992" fill="hold"/>
                                        <p:tgtEl>
                                          <p:spTgt spid="5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2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50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7"/>
                </p:tgtEl>
              </p:cMediaNode>
            </p:audio>
          </p:childTnLst>
        </p:cTn>
      </p:par>
    </p:tnLst>
    <p:bldLst>
      <p:bldP spid="60" grpId="0" animBg="1"/>
      <p:bldP spid="67" grpId="0" animBg="1"/>
      <p:bldP spid="70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	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 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a) 148 Persons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07977" y="608061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chemeClr val="bg1"/>
                </a:solidFill>
              </a:rPr>
              <a:t> 	(b) 18 Persons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6115050" y="5389285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</a:t>
            </a:r>
            <a:r>
              <a:rPr lang="en-US" sz="2400" b="1" dirty="0">
                <a:ln/>
                <a:solidFill>
                  <a:srgbClr val="FFC000"/>
                </a:solidFill>
                <a:latin typeface="Calibri" panose="020F0502020204030204"/>
              </a:rPr>
              <a:t>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(c) 128 Persons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 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)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45 Persons</a:t>
            </a: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CECD51ED-B230-4731-91E4-D7348E7A8B7F}"/>
              </a:ext>
            </a:extLst>
          </p:cNvPr>
          <p:cNvSpPr/>
          <p:nvPr/>
        </p:nvSpPr>
        <p:spPr>
          <a:xfrm>
            <a:off x="27795" y="1212208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1192EFBD-B24A-49D1-818E-6668C7562E21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52977AD4-1783-460B-BD06-39AD407C3B7F}"/>
              </a:ext>
            </a:extLst>
          </p:cNvPr>
          <p:cNvSpPr/>
          <p:nvPr/>
        </p:nvSpPr>
        <p:spPr>
          <a:xfrm>
            <a:off x="572651" y="4438576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6.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In every year, how many persons have been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honoured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with Padam Award?</a:t>
            </a:r>
            <a:endParaRPr kumimoji="0" lang="en-US" sz="22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4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FF85BB38-1418-436F-80C0-2B958293A10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16231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5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4"/>
                </p:tgtEl>
              </p:cMediaNode>
            </p:audio>
          </p:childTnLst>
        </p:cTn>
      </p:par>
    </p:tnLst>
    <p:bldLst>
      <p:bldP spid="59" grpId="0" animBg="1"/>
      <p:bldP spid="50" grpId="0" animBg="1"/>
      <p:bldP spid="51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pattFill prst="pct60">
          <a:fgClr>
            <a:schemeClr val="accent3">
              <a:lumMod val="75000"/>
            </a:schemeClr>
          </a:fgClr>
          <a:bgClr>
            <a:schemeClr val="accent2">
              <a:lumMod val="20000"/>
              <a:lumOff val="80000"/>
            </a:schemeClr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Oval 39">
            <a:extLst>
              <a:ext uri="{FF2B5EF4-FFF2-40B4-BE49-F238E27FC236}">
                <a16:creationId xmlns:a16="http://schemas.microsoft.com/office/drawing/2014/main" id="{26AD85A5-DCC6-4EF1-B847-D282734A0B76}"/>
              </a:ext>
            </a:extLst>
          </p:cNvPr>
          <p:cNvSpPr>
            <a:spLocks noChangeAspect="1"/>
          </p:cNvSpPr>
          <p:nvPr/>
        </p:nvSpPr>
        <p:spPr>
          <a:xfrm>
            <a:off x="5213350" y="3524250"/>
            <a:ext cx="1758950" cy="1690181"/>
          </a:xfrm>
          <a:prstGeom prst="ellipse">
            <a:avLst/>
          </a:prstGeom>
          <a:gradFill>
            <a:gsLst>
              <a:gs pos="0">
                <a:srgbClr val="8D42C6"/>
              </a:gs>
              <a:gs pos="100000">
                <a:schemeClr val="bg1">
                  <a:lumMod val="75000"/>
                </a:schemeClr>
              </a:gs>
            </a:gsLst>
            <a:lin ang="5400000" scaled="1"/>
          </a:gradFill>
          <a:ln w="38100">
            <a:solidFill>
              <a:schemeClr val="bg1">
                <a:lumMod val="85000"/>
              </a:schemeClr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75375CDD-8BB3-4C71-85B4-6CAEF6C7422C}"/>
              </a:ext>
            </a:extLst>
          </p:cNvPr>
          <p:cNvCxnSpPr>
            <a:cxnSpLocks/>
          </p:cNvCxnSpPr>
          <p:nvPr/>
        </p:nvCxnSpPr>
        <p:spPr>
          <a:xfrm flipV="1">
            <a:off x="11455400" y="4838163"/>
            <a:ext cx="736600" cy="5073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>
            <a:extLst>
              <a:ext uri="{FF2B5EF4-FFF2-40B4-BE49-F238E27FC236}">
                <a16:creationId xmlns:a16="http://schemas.microsoft.com/office/drawing/2014/main" id="{D6D0EC19-3AF4-4173-BA07-56F2E606822C}"/>
              </a:ext>
            </a:extLst>
          </p:cNvPr>
          <p:cNvCxnSpPr/>
          <p:nvPr/>
        </p:nvCxnSpPr>
        <p:spPr>
          <a:xfrm flipV="1">
            <a:off x="11602137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>
            <a:extLst>
              <a:ext uri="{FF2B5EF4-FFF2-40B4-BE49-F238E27FC236}">
                <a16:creationId xmlns:a16="http://schemas.microsoft.com/office/drawing/2014/main" id="{7E7B9BCD-0AF0-4000-A322-AFC5757402C7}"/>
              </a:ext>
            </a:extLst>
          </p:cNvPr>
          <p:cNvCxnSpPr/>
          <p:nvPr/>
        </p:nvCxnSpPr>
        <p:spPr>
          <a:xfrm flipV="1">
            <a:off x="11602137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7C1369CE-7E99-4346-AC74-4A0898E989E3}"/>
              </a:ext>
            </a:extLst>
          </p:cNvPr>
          <p:cNvCxnSpPr/>
          <p:nvPr/>
        </p:nvCxnSpPr>
        <p:spPr>
          <a:xfrm flipV="1">
            <a:off x="2610" y="6360986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Straight Connector 32">
            <a:extLst>
              <a:ext uri="{FF2B5EF4-FFF2-40B4-BE49-F238E27FC236}">
                <a16:creationId xmlns:a16="http://schemas.microsoft.com/office/drawing/2014/main" id="{5CB0C4E3-7848-4383-B07E-8DDC46C7A705}"/>
              </a:ext>
            </a:extLst>
          </p:cNvPr>
          <p:cNvCxnSpPr/>
          <p:nvPr/>
        </p:nvCxnSpPr>
        <p:spPr>
          <a:xfrm flipV="1">
            <a:off x="7373" y="5682393"/>
            <a:ext cx="589863" cy="2290"/>
          </a:xfrm>
          <a:prstGeom prst="line">
            <a:avLst/>
          </a:prstGeom>
          <a:ln w="381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AA736D4B-C93A-4540-A6BB-2DFE755804AA}"/>
              </a:ext>
            </a:extLst>
          </p:cNvPr>
          <p:cNvCxnSpPr/>
          <p:nvPr/>
        </p:nvCxnSpPr>
        <p:spPr>
          <a:xfrm flipV="1">
            <a:off x="7373" y="4843236"/>
            <a:ext cx="589863" cy="2290"/>
          </a:xfrm>
          <a:prstGeom prst="line">
            <a:avLst/>
          </a:prstGeom>
          <a:ln w="76200">
            <a:solidFill>
              <a:schemeClr val="accent4">
                <a:lumMod val="60000"/>
                <a:lumOff val="40000"/>
              </a:schemeClr>
            </a:solidFill>
          </a:ln>
          <a:effectLst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" name="Group 3">
            <a:extLst>
              <a:ext uri="{FF2B5EF4-FFF2-40B4-BE49-F238E27FC236}">
                <a16:creationId xmlns:a16="http://schemas.microsoft.com/office/drawing/2014/main" id="{650E1351-D654-44CF-8C5F-0A8BF6ECF8FC}"/>
              </a:ext>
            </a:extLst>
          </p:cNvPr>
          <p:cNvGrpSpPr/>
          <p:nvPr/>
        </p:nvGrpSpPr>
        <p:grpSpPr>
          <a:xfrm>
            <a:off x="5272811" y="3573081"/>
            <a:ext cx="1648921" cy="1711088"/>
            <a:chOff x="7699133" y="2215539"/>
            <a:chExt cx="1648921" cy="1711088"/>
          </a:xfrm>
        </p:grpSpPr>
        <p:sp>
          <p:nvSpPr>
            <p:cNvPr id="92" name="Freeform: Shape 91">
              <a:extLst>
                <a:ext uri="{FF2B5EF4-FFF2-40B4-BE49-F238E27FC236}">
                  <a16:creationId xmlns:a16="http://schemas.microsoft.com/office/drawing/2014/main" id="{964B84DA-0A8F-45F8-BEB8-B331DD3B83E4}"/>
                </a:ext>
              </a:extLst>
            </p:cNvPr>
            <p:cNvSpPr/>
            <p:nvPr/>
          </p:nvSpPr>
          <p:spPr>
            <a:xfrm rot="16200000">
              <a:off x="8112040" y="1802632"/>
              <a:ext cx="819786" cy="1645600"/>
            </a:xfrm>
            <a:custGeom>
              <a:avLst/>
              <a:gdLst>
                <a:gd name="connsiteX0" fmla="*/ 0 w 819786"/>
                <a:gd name="connsiteY0" fmla="*/ 0 h 1645600"/>
                <a:gd name="connsiteX1" fmla="*/ 80969 w 819786"/>
                <a:gd name="connsiteY1" fmla="*/ 4089 h 1645600"/>
                <a:gd name="connsiteX2" fmla="*/ 819786 w 819786"/>
                <a:gd name="connsiteY2" fmla="*/ 822800 h 1645600"/>
                <a:gd name="connsiteX3" fmla="*/ 80969 w 819786"/>
                <a:gd name="connsiteY3" fmla="*/ 1641511 h 1645600"/>
                <a:gd name="connsiteX4" fmla="*/ 0 w 819786"/>
                <a:gd name="connsiteY4" fmla="*/ 1645600 h 1645600"/>
                <a:gd name="connsiteX5" fmla="*/ 0 w 819786"/>
                <a:gd name="connsiteY5" fmla="*/ 0 h 1645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19786" h="1645600">
                  <a:moveTo>
                    <a:pt x="0" y="0"/>
                  </a:moveTo>
                  <a:lnTo>
                    <a:pt x="80969" y="4089"/>
                  </a:lnTo>
                  <a:cubicBezTo>
                    <a:pt x="495951" y="46233"/>
                    <a:pt x="819786" y="396699"/>
                    <a:pt x="819786" y="822800"/>
                  </a:cubicBezTo>
                  <a:cubicBezTo>
                    <a:pt x="819786" y="1248901"/>
                    <a:pt x="495951" y="1599367"/>
                    <a:pt x="80969" y="1641511"/>
                  </a:cubicBezTo>
                  <a:lnTo>
                    <a:pt x="0" y="164560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chemeClr val="bg1">
                  <a:lumMod val="85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90" name="Freeform: Shape 89">
              <a:extLst>
                <a:ext uri="{FF2B5EF4-FFF2-40B4-BE49-F238E27FC236}">
                  <a16:creationId xmlns:a16="http://schemas.microsoft.com/office/drawing/2014/main" id="{5A25628A-0CEA-4F2B-B767-2DFD1AB335BC}"/>
                </a:ext>
              </a:extLst>
            </p:cNvPr>
            <p:cNvSpPr/>
            <p:nvPr/>
          </p:nvSpPr>
          <p:spPr>
            <a:xfrm rot="16200000">
              <a:off x="8112027" y="2690600"/>
              <a:ext cx="826134" cy="1645920"/>
            </a:xfrm>
            <a:custGeom>
              <a:avLst/>
              <a:gdLst>
                <a:gd name="connsiteX0" fmla="*/ 822960 w 826134"/>
                <a:gd name="connsiteY0" fmla="*/ 0 h 1645920"/>
                <a:gd name="connsiteX1" fmla="*/ 826134 w 826134"/>
                <a:gd name="connsiteY1" fmla="*/ 160 h 1645920"/>
                <a:gd name="connsiteX2" fmla="*/ 826134 w 826134"/>
                <a:gd name="connsiteY2" fmla="*/ 1645760 h 1645920"/>
                <a:gd name="connsiteX3" fmla="*/ 822960 w 826134"/>
                <a:gd name="connsiteY3" fmla="*/ 1645920 h 1645920"/>
                <a:gd name="connsiteX4" fmla="*/ 0 w 826134"/>
                <a:gd name="connsiteY4" fmla="*/ 822960 h 1645920"/>
                <a:gd name="connsiteX5" fmla="*/ 822960 w 826134"/>
                <a:gd name="connsiteY5" fmla="*/ 0 h 164592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826134" h="1645920">
                  <a:moveTo>
                    <a:pt x="822960" y="0"/>
                  </a:moveTo>
                  <a:lnTo>
                    <a:pt x="826134" y="160"/>
                  </a:lnTo>
                  <a:lnTo>
                    <a:pt x="826134" y="1645760"/>
                  </a:lnTo>
                  <a:lnTo>
                    <a:pt x="822960" y="1645920"/>
                  </a:lnTo>
                  <a:cubicBezTo>
                    <a:pt x="368452" y="1645920"/>
                    <a:pt x="0" y="1277468"/>
                    <a:pt x="0" y="822960"/>
                  </a:cubicBezTo>
                  <a:cubicBezTo>
                    <a:pt x="0" y="368452"/>
                    <a:pt x="368452" y="0"/>
                    <a:pt x="822960" y="0"/>
                  </a:cubicBezTo>
                  <a:close/>
                </a:path>
              </a:pathLst>
            </a:custGeom>
            <a:solidFill>
              <a:srgbClr val="B180D6">
                <a:alpha val="50000"/>
              </a:srgbClr>
            </a:solidFill>
            <a:ln w="76200">
              <a:solidFill>
                <a:srgbClr val="FF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  <p:sp>
        <p:nvSpPr>
          <p:cNvPr id="98" name="Oval 97">
            <a:extLst>
              <a:ext uri="{FF2B5EF4-FFF2-40B4-BE49-F238E27FC236}">
                <a16:creationId xmlns:a16="http://schemas.microsoft.com/office/drawing/2014/main" id="{0804AB06-6529-4BD8-8409-20BA27594FDA}"/>
              </a:ext>
            </a:extLst>
          </p:cNvPr>
          <p:cNvSpPr>
            <a:spLocks noChangeAspect="1"/>
          </p:cNvSpPr>
          <p:nvPr/>
        </p:nvSpPr>
        <p:spPr>
          <a:xfrm>
            <a:off x="5302446" y="3610682"/>
            <a:ext cx="1574800" cy="1611922"/>
          </a:xfrm>
          <a:prstGeom prst="ellipse">
            <a:avLst/>
          </a:prstGeom>
          <a:solidFill>
            <a:srgbClr val="7C39AF"/>
          </a:solidFill>
          <a:ln w="3810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 w="38100"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0" name="Oval 99">
            <a:extLst>
              <a:ext uri="{FF2B5EF4-FFF2-40B4-BE49-F238E27FC236}">
                <a16:creationId xmlns:a16="http://schemas.microsoft.com/office/drawing/2014/main" id="{D1BDE5B8-0970-4101-B618-1F27CF2DB8A6}"/>
              </a:ext>
            </a:extLst>
          </p:cNvPr>
          <p:cNvSpPr>
            <a:spLocks noChangeAspect="1"/>
          </p:cNvSpPr>
          <p:nvPr/>
        </p:nvSpPr>
        <p:spPr>
          <a:xfrm>
            <a:off x="4945747" y="4159232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2" name="Oval 101">
            <a:extLst>
              <a:ext uri="{FF2B5EF4-FFF2-40B4-BE49-F238E27FC236}">
                <a16:creationId xmlns:a16="http://schemas.microsoft.com/office/drawing/2014/main" id="{5D6EDD13-8B85-411F-9B5D-EF3414AF1D85}"/>
              </a:ext>
            </a:extLst>
          </p:cNvPr>
          <p:cNvSpPr>
            <a:spLocks noChangeAspect="1"/>
          </p:cNvSpPr>
          <p:nvPr/>
        </p:nvSpPr>
        <p:spPr>
          <a:xfrm>
            <a:off x="2414481" y="415955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3" name="Oval 102">
            <a:extLst>
              <a:ext uri="{FF2B5EF4-FFF2-40B4-BE49-F238E27FC236}">
                <a16:creationId xmlns:a16="http://schemas.microsoft.com/office/drawing/2014/main" id="{79989FD1-31E9-44B1-A933-4AD7805C0908}"/>
              </a:ext>
            </a:extLst>
          </p:cNvPr>
          <p:cNvSpPr>
            <a:spLocks noChangeAspect="1"/>
          </p:cNvSpPr>
          <p:nvPr/>
        </p:nvSpPr>
        <p:spPr>
          <a:xfrm>
            <a:off x="3340645" y="4159868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" name="Oval 103">
            <a:extLst>
              <a:ext uri="{FF2B5EF4-FFF2-40B4-BE49-F238E27FC236}">
                <a16:creationId xmlns:a16="http://schemas.microsoft.com/office/drawing/2014/main" id="{9D32D83E-3EB4-4423-BD63-48567AA1274C}"/>
              </a:ext>
            </a:extLst>
          </p:cNvPr>
          <p:cNvSpPr>
            <a:spLocks noChangeAspect="1"/>
          </p:cNvSpPr>
          <p:nvPr/>
        </p:nvSpPr>
        <p:spPr>
          <a:xfrm>
            <a:off x="3806390" y="4160186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5" name="Oval 104">
            <a:extLst>
              <a:ext uri="{FF2B5EF4-FFF2-40B4-BE49-F238E27FC236}">
                <a16:creationId xmlns:a16="http://schemas.microsoft.com/office/drawing/2014/main" id="{06F44BED-58E5-4E36-AC84-F9CDB4C607CF}"/>
              </a:ext>
            </a:extLst>
          </p:cNvPr>
          <p:cNvSpPr>
            <a:spLocks noChangeAspect="1"/>
          </p:cNvSpPr>
          <p:nvPr/>
        </p:nvSpPr>
        <p:spPr>
          <a:xfrm>
            <a:off x="1960641" y="4158596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6" name="Oval 105">
            <a:extLst>
              <a:ext uri="{FF2B5EF4-FFF2-40B4-BE49-F238E27FC236}">
                <a16:creationId xmlns:a16="http://schemas.microsoft.com/office/drawing/2014/main" id="{C160727A-2FF9-4046-916B-A0A416F429ED}"/>
              </a:ext>
            </a:extLst>
          </p:cNvPr>
          <p:cNvSpPr>
            <a:spLocks noChangeAspect="1"/>
          </p:cNvSpPr>
          <p:nvPr/>
        </p:nvSpPr>
        <p:spPr>
          <a:xfrm>
            <a:off x="4497429" y="4160504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7" name="Oval 106">
            <a:extLst>
              <a:ext uri="{FF2B5EF4-FFF2-40B4-BE49-F238E27FC236}">
                <a16:creationId xmlns:a16="http://schemas.microsoft.com/office/drawing/2014/main" id="{9ED10F00-8AE5-4A6D-82A1-F9B6F9C1B89A}"/>
              </a:ext>
            </a:extLst>
          </p:cNvPr>
          <p:cNvSpPr>
            <a:spLocks noChangeAspect="1"/>
          </p:cNvSpPr>
          <p:nvPr/>
        </p:nvSpPr>
        <p:spPr>
          <a:xfrm>
            <a:off x="2880968" y="4160822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8" name="Oval 107">
            <a:extLst>
              <a:ext uri="{FF2B5EF4-FFF2-40B4-BE49-F238E27FC236}">
                <a16:creationId xmlns:a16="http://schemas.microsoft.com/office/drawing/2014/main" id="{623DC0EF-29F1-469F-A39D-3D8F0B801327}"/>
              </a:ext>
            </a:extLst>
          </p:cNvPr>
          <p:cNvSpPr>
            <a:spLocks noChangeAspect="1"/>
          </p:cNvSpPr>
          <p:nvPr/>
        </p:nvSpPr>
        <p:spPr>
          <a:xfrm>
            <a:off x="2179092" y="4161140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9" name="Oval 108">
            <a:extLst>
              <a:ext uri="{FF2B5EF4-FFF2-40B4-BE49-F238E27FC236}">
                <a16:creationId xmlns:a16="http://schemas.microsoft.com/office/drawing/2014/main" id="{7C2DE65D-AC03-4F0F-A938-02E65ACDF38A}"/>
              </a:ext>
            </a:extLst>
          </p:cNvPr>
          <p:cNvSpPr>
            <a:spLocks noChangeAspect="1"/>
          </p:cNvSpPr>
          <p:nvPr/>
        </p:nvSpPr>
        <p:spPr>
          <a:xfrm>
            <a:off x="1728274" y="4161458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0" name="Oval 109">
            <a:extLst>
              <a:ext uri="{FF2B5EF4-FFF2-40B4-BE49-F238E27FC236}">
                <a16:creationId xmlns:a16="http://schemas.microsoft.com/office/drawing/2014/main" id="{131084F8-3B85-4709-AFA5-7ADA913F884B}"/>
              </a:ext>
            </a:extLst>
          </p:cNvPr>
          <p:cNvSpPr>
            <a:spLocks noChangeAspect="1"/>
          </p:cNvSpPr>
          <p:nvPr/>
        </p:nvSpPr>
        <p:spPr>
          <a:xfrm>
            <a:off x="4714359" y="416177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3" name="Oval 112">
            <a:extLst>
              <a:ext uri="{FF2B5EF4-FFF2-40B4-BE49-F238E27FC236}">
                <a16:creationId xmlns:a16="http://schemas.microsoft.com/office/drawing/2014/main" id="{076A30D5-14B4-4AC4-A498-101BE1FEDA5F}"/>
              </a:ext>
            </a:extLst>
          </p:cNvPr>
          <p:cNvSpPr>
            <a:spLocks noChangeAspect="1"/>
          </p:cNvSpPr>
          <p:nvPr/>
        </p:nvSpPr>
        <p:spPr>
          <a:xfrm>
            <a:off x="3111225" y="416304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8A883D3A-9FA1-4F34-BC2E-13CDAB2CA2BB}"/>
              </a:ext>
            </a:extLst>
          </p:cNvPr>
          <p:cNvSpPr>
            <a:spLocks noChangeAspect="1"/>
          </p:cNvSpPr>
          <p:nvPr/>
        </p:nvSpPr>
        <p:spPr>
          <a:xfrm>
            <a:off x="3570741" y="4162094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F2F2CAF6-8DB3-4897-8009-C126B377E84D}"/>
              </a:ext>
            </a:extLst>
          </p:cNvPr>
          <p:cNvSpPr>
            <a:spLocks noChangeAspect="1"/>
          </p:cNvSpPr>
          <p:nvPr/>
        </p:nvSpPr>
        <p:spPr>
          <a:xfrm>
            <a:off x="4037130" y="416241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78F5ED86-EE53-4BF0-AC52-B0DC6BADFC8A}"/>
              </a:ext>
            </a:extLst>
          </p:cNvPr>
          <p:cNvSpPr>
            <a:spLocks noChangeAspect="1"/>
          </p:cNvSpPr>
          <p:nvPr/>
        </p:nvSpPr>
        <p:spPr>
          <a:xfrm>
            <a:off x="4263225" y="4162730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FF01E1A1-F24F-437C-9440-C67660F3740A}"/>
              </a:ext>
            </a:extLst>
          </p:cNvPr>
          <p:cNvSpPr>
            <a:spLocks noChangeAspect="1"/>
          </p:cNvSpPr>
          <p:nvPr/>
        </p:nvSpPr>
        <p:spPr>
          <a:xfrm>
            <a:off x="2644095" y="4158914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0" name="Oval 119">
            <a:extLst>
              <a:ext uri="{FF2B5EF4-FFF2-40B4-BE49-F238E27FC236}">
                <a16:creationId xmlns:a16="http://schemas.microsoft.com/office/drawing/2014/main" id="{F867DD96-A685-4497-8CEE-C2934F52308D}"/>
              </a:ext>
            </a:extLst>
          </p:cNvPr>
          <p:cNvSpPr>
            <a:spLocks noChangeAspect="1"/>
          </p:cNvSpPr>
          <p:nvPr/>
        </p:nvSpPr>
        <p:spPr>
          <a:xfrm>
            <a:off x="10256671" y="4156370"/>
            <a:ext cx="192024" cy="192024"/>
          </a:xfrm>
          <a:prstGeom prst="ellipse">
            <a:avLst/>
          </a:prstGeom>
          <a:solidFill>
            <a:srgbClr val="00FF0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1" name="Oval 120">
            <a:extLst>
              <a:ext uri="{FF2B5EF4-FFF2-40B4-BE49-F238E27FC236}">
                <a16:creationId xmlns:a16="http://schemas.microsoft.com/office/drawing/2014/main" id="{299B4C17-8600-4401-B1C9-CC9EC2A89D10}"/>
              </a:ext>
            </a:extLst>
          </p:cNvPr>
          <p:cNvSpPr>
            <a:spLocks noChangeAspect="1"/>
          </p:cNvSpPr>
          <p:nvPr/>
        </p:nvSpPr>
        <p:spPr>
          <a:xfrm>
            <a:off x="7725405" y="4156688"/>
            <a:ext cx="192024" cy="192024"/>
          </a:xfrm>
          <a:prstGeom prst="ellipse">
            <a:avLst/>
          </a:prstGeom>
          <a:solidFill>
            <a:srgbClr val="F171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2" name="Oval 121">
            <a:extLst>
              <a:ext uri="{FF2B5EF4-FFF2-40B4-BE49-F238E27FC236}">
                <a16:creationId xmlns:a16="http://schemas.microsoft.com/office/drawing/2014/main" id="{79070CC4-4CF5-4869-862A-3C4E1FE75329}"/>
              </a:ext>
            </a:extLst>
          </p:cNvPr>
          <p:cNvSpPr>
            <a:spLocks noChangeAspect="1"/>
          </p:cNvSpPr>
          <p:nvPr/>
        </p:nvSpPr>
        <p:spPr>
          <a:xfrm>
            <a:off x="8651569" y="4157006"/>
            <a:ext cx="192024" cy="192024"/>
          </a:xfrm>
          <a:prstGeom prst="ellipse">
            <a:avLst/>
          </a:prstGeom>
          <a:solidFill>
            <a:srgbClr val="CCD92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3" name="Oval 122">
            <a:extLst>
              <a:ext uri="{FF2B5EF4-FFF2-40B4-BE49-F238E27FC236}">
                <a16:creationId xmlns:a16="http://schemas.microsoft.com/office/drawing/2014/main" id="{248D25B5-6170-4712-AAC3-4DF4FBBB002F}"/>
              </a:ext>
            </a:extLst>
          </p:cNvPr>
          <p:cNvSpPr>
            <a:spLocks noChangeAspect="1"/>
          </p:cNvSpPr>
          <p:nvPr/>
        </p:nvSpPr>
        <p:spPr>
          <a:xfrm>
            <a:off x="9117314" y="4157324"/>
            <a:ext cx="192024" cy="192024"/>
          </a:xfrm>
          <a:prstGeom prst="ellipse">
            <a:avLst/>
          </a:prstGeom>
          <a:solidFill>
            <a:srgbClr val="91C540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4" name="Oval 123">
            <a:extLst>
              <a:ext uri="{FF2B5EF4-FFF2-40B4-BE49-F238E27FC236}">
                <a16:creationId xmlns:a16="http://schemas.microsoft.com/office/drawing/2014/main" id="{4658FD69-EA4E-403C-8947-E26C928946CF}"/>
              </a:ext>
            </a:extLst>
          </p:cNvPr>
          <p:cNvSpPr>
            <a:spLocks noChangeAspect="1"/>
          </p:cNvSpPr>
          <p:nvPr/>
        </p:nvSpPr>
        <p:spPr>
          <a:xfrm>
            <a:off x="7271565" y="4155734"/>
            <a:ext cx="192024" cy="192024"/>
          </a:xfrm>
          <a:prstGeom prst="ellipse">
            <a:avLst/>
          </a:prstGeom>
          <a:solidFill>
            <a:srgbClr val="E0234D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5" name="Oval 124">
            <a:extLst>
              <a:ext uri="{FF2B5EF4-FFF2-40B4-BE49-F238E27FC236}">
                <a16:creationId xmlns:a16="http://schemas.microsoft.com/office/drawing/2014/main" id="{040B1B63-947B-40EE-A14F-8F753BF8F640}"/>
              </a:ext>
            </a:extLst>
          </p:cNvPr>
          <p:cNvSpPr>
            <a:spLocks noChangeAspect="1"/>
          </p:cNvSpPr>
          <p:nvPr/>
        </p:nvSpPr>
        <p:spPr>
          <a:xfrm>
            <a:off x="9808353" y="4157642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6" name="Oval 125">
            <a:extLst>
              <a:ext uri="{FF2B5EF4-FFF2-40B4-BE49-F238E27FC236}">
                <a16:creationId xmlns:a16="http://schemas.microsoft.com/office/drawing/2014/main" id="{135B77A8-DE89-47D0-864F-E92155D79634}"/>
              </a:ext>
            </a:extLst>
          </p:cNvPr>
          <p:cNvSpPr>
            <a:spLocks noChangeAspect="1"/>
          </p:cNvSpPr>
          <p:nvPr/>
        </p:nvSpPr>
        <p:spPr>
          <a:xfrm>
            <a:off x="8191892" y="4157960"/>
            <a:ext cx="192024" cy="192024"/>
          </a:xfrm>
          <a:prstGeom prst="ellipse">
            <a:avLst/>
          </a:prstGeom>
          <a:solidFill>
            <a:srgbClr val="EFE23D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7" name="Oval 126">
            <a:extLst>
              <a:ext uri="{FF2B5EF4-FFF2-40B4-BE49-F238E27FC236}">
                <a16:creationId xmlns:a16="http://schemas.microsoft.com/office/drawing/2014/main" id="{4B0586DE-865A-45CC-924B-94563EBFDE4C}"/>
              </a:ext>
            </a:extLst>
          </p:cNvPr>
          <p:cNvSpPr>
            <a:spLocks noChangeAspect="1"/>
          </p:cNvSpPr>
          <p:nvPr/>
        </p:nvSpPr>
        <p:spPr>
          <a:xfrm>
            <a:off x="7490016" y="4158278"/>
            <a:ext cx="192024" cy="192024"/>
          </a:xfrm>
          <a:prstGeom prst="ellipse">
            <a:avLst/>
          </a:prstGeom>
          <a:solidFill>
            <a:srgbClr val="EA3500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8" name="Oval 127">
            <a:extLst>
              <a:ext uri="{FF2B5EF4-FFF2-40B4-BE49-F238E27FC236}">
                <a16:creationId xmlns:a16="http://schemas.microsoft.com/office/drawing/2014/main" id="{39C98C62-7F6B-43C4-AF8A-42ADAF219C89}"/>
              </a:ext>
            </a:extLst>
          </p:cNvPr>
          <p:cNvSpPr>
            <a:spLocks noChangeAspect="1"/>
          </p:cNvSpPr>
          <p:nvPr/>
        </p:nvSpPr>
        <p:spPr>
          <a:xfrm>
            <a:off x="7039198" y="4158596"/>
            <a:ext cx="192024" cy="192024"/>
          </a:xfrm>
          <a:prstGeom prst="ellipse">
            <a:avLst/>
          </a:prstGeom>
          <a:solidFill>
            <a:srgbClr val="D4145A"/>
          </a:solidFill>
          <a:ln>
            <a:noFill/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9" name="Oval 128">
            <a:extLst>
              <a:ext uri="{FF2B5EF4-FFF2-40B4-BE49-F238E27FC236}">
                <a16:creationId xmlns:a16="http://schemas.microsoft.com/office/drawing/2014/main" id="{BC446B08-56B0-43AE-98FC-C84C598ED9D1}"/>
              </a:ext>
            </a:extLst>
          </p:cNvPr>
          <p:cNvSpPr>
            <a:spLocks noChangeAspect="1"/>
          </p:cNvSpPr>
          <p:nvPr/>
        </p:nvSpPr>
        <p:spPr>
          <a:xfrm>
            <a:off x="10025283" y="4158914"/>
            <a:ext cx="192024" cy="192024"/>
          </a:xfrm>
          <a:prstGeom prst="ellipse">
            <a:avLst/>
          </a:prstGeom>
          <a:solidFill>
            <a:srgbClr val="33CC33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0" name="Oval 129">
            <a:extLst>
              <a:ext uri="{FF2B5EF4-FFF2-40B4-BE49-F238E27FC236}">
                <a16:creationId xmlns:a16="http://schemas.microsoft.com/office/drawing/2014/main" id="{238C76BA-A8FE-4AA4-9ACF-72CEB28A44C9}"/>
              </a:ext>
            </a:extLst>
          </p:cNvPr>
          <p:cNvSpPr>
            <a:spLocks noChangeAspect="1"/>
          </p:cNvSpPr>
          <p:nvPr/>
        </p:nvSpPr>
        <p:spPr>
          <a:xfrm>
            <a:off x="8422149" y="4160180"/>
            <a:ext cx="192024" cy="192024"/>
          </a:xfrm>
          <a:prstGeom prst="ellipse">
            <a:avLst/>
          </a:prstGeom>
          <a:solidFill>
            <a:srgbClr val="E4E65A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1" name="Oval 130">
            <a:extLst>
              <a:ext uri="{FF2B5EF4-FFF2-40B4-BE49-F238E27FC236}">
                <a16:creationId xmlns:a16="http://schemas.microsoft.com/office/drawing/2014/main" id="{8976C7AC-7995-40B3-8E85-651B8952AC0B}"/>
              </a:ext>
            </a:extLst>
          </p:cNvPr>
          <p:cNvSpPr>
            <a:spLocks noChangeAspect="1"/>
          </p:cNvSpPr>
          <p:nvPr/>
        </p:nvSpPr>
        <p:spPr>
          <a:xfrm>
            <a:off x="8881665" y="4159232"/>
            <a:ext cx="192024" cy="192024"/>
          </a:xfrm>
          <a:prstGeom prst="ellipse">
            <a:avLst/>
          </a:prstGeom>
          <a:solidFill>
            <a:srgbClr val="AFD23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2" name="Oval 131">
            <a:extLst>
              <a:ext uri="{FF2B5EF4-FFF2-40B4-BE49-F238E27FC236}">
                <a16:creationId xmlns:a16="http://schemas.microsoft.com/office/drawing/2014/main" id="{AB64497A-F160-4330-A84E-129B63056BC0}"/>
              </a:ext>
            </a:extLst>
          </p:cNvPr>
          <p:cNvSpPr>
            <a:spLocks noChangeAspect="1"/>
          </p:cNvSpPr>
          <p:nvPr/>
        </p:nvSpPr>
        <p:spPr>
          <a:xfrm>
            <a:off x="9348054" y="4159550"/>
            <a:ext cx="192024" cy="192024"/>
          </a:xfrm>
          <a:prstGeom prst="ellipse">
            <a:avLst/>
          </a:prstGeom>
          <a:solidFill>
            <a:srgbClr val="5AB562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3" name="Oval 132">
            <a:extLst>
              <a:ext uri="{FF2B5EF4-FFF2-40B4-BE49-F238E27FC236}">
                <a16:creationId xmlns:a16="http://schemas.microsoft.com/office/drawing/2014/main" id="{B3C1F34B-2837-41BB-A697-C0471ED1A0BA}"/>
              </a:ext>
            </a:extLst>
          </p:cNvPr>
          <p:cNvSpPr>
            <a:spLocks noChangeAspect="1"/>
          </p:cNvSpPr>
          <p:nvPr/>
        </p:nvSpPr>
        <p:spPr>
          <a:xfrm>
            <a:off x="9574149" y="4159868"/>
            <a:ext cx="192024" cy="192024"/>
          </a:xfrm>
          <a:prstGeom prst="ellipse">
            <a:avLst/>
          </a:prstGeom>
          <a:solidFill>
            <a:srgbClr val="2FB17A"/>
          </a:solidFill>
          <a:ln>
            <a:noFill/>
          </a:ln>
          <a:effectLst>
            <a:glow rad="101600">
              <a:schemeClr val="accent6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4" name="Oval 133">
            <a:extLst>
              <a:ext uri="{FF2B5EF4-FFF2-40B4-BE49-F238E27FC236}">
                <a16:creationId xmlns:a16="http://schemas.microsoft.com/office/drawing/2014/main" id="{DE503BDD-A9E7-482F-8F19-067F0C2ECFDF}"/>
              </a:ext>
            </a:extLst>
          </p:cNvPr>
          <p:cNvSpPr>
            <a:spLocks noChangeAspect="1"/>
          </p:cNvSpPr>
          <p:nvPr/>
        </p:nvSpPr>
        <p:spPr>
          <a:xfrm>
            <a:off x="7955019" y="4156052"/>
            <a:ext cx="192024" cy="192024"/>
          </a:xfrm>
          <a:prstGeom prst="ellipse">
            <a:avLst/>
          </a:prstGeom>
          <a:solidFill>
            <a:srgbClr val="F8B954"/>
          </a:solidFill>
          <a:ln>
            <a:noFill/>
          </a:ln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Freeform: Shape 57">
            <a:extLst>
              <a:ext uri="{FF2B5EF4-FFF2-40B4-BE49-F238E27FC236}">
                <a16:creationId xmlns:a16="http://schemas.microsoft.com/office/drawing/2014/main" id="{F0236EF0-91E8-40AE-B1F2-05880CB66490}"/>
              </a:ext>
            </a:extLst>
          </p:cNvPr>
          <p:cNvSpPr/>
          <p:nvPr/>
        </p:nvSpPr>
        <p:spPr>
          <a:xfrm>
            <a:off x="595081" y="5395040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lang="en-US" sz="2400" b="1" dirty="0">
                <a:ln/>
                <a:solidFill>
                  <a:schemeClr val="bg1"/>
                </a:solidFill>
                <a:latin typeface="Calibri" panose="020F0502020204030204"/>
              </a:rPr>
              <a:t>(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a) 148 Persons</a:t>
            </a:r>
          </a:p>
        </p:txBody>
      </p:sp>
      <p:sp>
        <p:nvSpPr>
          <p:cNvPr id="59" name="Freeform: Shape 58">
            <a:extLst>
              <a:ext uri="{FF2B5EF4-FFF2-40B4-BE49-F238E27FC236}">
                <a16:creationId xmlns:a16="http://schemas.microsoft.com/office/drawing/2014/main" id="{940186B4-3541-4F60-B417-BF22A03FB26E}"/>
              </a:ext>
            </a:extLst>
          </p:cNvPr>
          <p:cNvSpPr/>
          <p:nvPr/>
        </p:nvSpPr>
        <p:spPr>
          <a:xfrm>
            <a:off x="6115052" y="5395039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   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(c) 128 Persons</a:t>
            </a:r>
          </a:p>
        </p:txBody>
      </p:sp>
      <p:sp>
        <p:nvSpPr>
          <p:cNvPr id="60" name="Freeform: Shape 59">
            <a:extLst>
              <a:ext uri="{FF2B5EF4-FFF2-40B4-BE49-F238E27FC236}">
                <a16:creationId xmlns:a16="http://schemas.microsoft.com/office/drawing/2014/main" id="{176A3A8B-11A4-428F-B403-71422E814F38}"/>
              </a:ext>
            </a:extLst>
          </p:cNvPr>
          <p:cNvSpPr/>
          <p:nvPr/>
        </p:nvSpPr>
        <p:spPr>
          <a:xfrm>
            <a:off x="595081" y="6065583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3" y="68942"/>
                  <a:pt x="5481869" y="287354"/>
                </a:cubicBezTo>
                <a:cubicBezTo>
                  <a:pt x="5264343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7" y="505767"/>
                  <a:pt x="0" y="287354"/>
                </a:cubicBezTo>
                <a:cubicBezTo>
                  <a:pt x="217527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	</a:t>
            </a:r>
            <a:r>
              <a:rPr kumimoji="0" lang="en-US" sz="2400" b="1" i="0" u="none" strike="noStrike" kern="1200" cap="none" spc="0" normalizeH="0" baseline="0" noProof="0" dirty="0">
                <a:ln/>
                <a:solidFill>
                  <a:schemeClr val="bg1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(b) 18 Persons</a:t>
            </a:r>
          </a:p>
        </p:txBody>
      </p:sp>
      <p:sp>
        <p:nvSpPr>
          <p:cNvPr id="61" name="Freeform: Shape 60">
            <a:extLst>
              <a:ext uri="{FF2B5EF4-FFF2-40B4-BE49-F238E27FC236}">
                <a16:creationId xmlns:a16="http://schemas.microsoft.com/office/drawing/2014/main" id="{1F925C10-9F16-4811-B089-558B6873A73D}"/>
              </a:ext>
            </a:extLst>
          </p:cNvPr>
          <p:cNvSpPr/>
          <p:nvPr/>
        </p:nvSpPr>
        <p:spPr>
          <a:xfrm>
            <a:off x="6115052" y="6065582"/>
            <a:ext cx="5481869" cy="574708"/>
          </a:xfrm>
          <a:custGeom>
            <a:avLst/>
            <a:gdLst>
              <a:gd name="connsiteX0" fmla="*/ 557412 w 5481869"/>
              <a:gd name="connsiteY0" fmla="*/ 60 h 574708"/>
              <a:gd name="connsiteX1" fmla="*/ 579534 w 5481869"/>
              <a:gd name="connsiteY1" fmla="*/ 2447 h 574708"/>
              <a:gd name="connsiteX2" fmla="*/ 579534 w 5481869"/>
              <a:gd name="connsiteY2" fmla="*/ 2081 h 574708"/>
              <a:gd name="connsiteX3" fmla="*/ 4905722 w 5481869"/>
              <a:gd name="connsiteY3" fmla="*/ 2081 h 574708"/>
              <a:gd name="connsiteX4" fmla="*/ 4924457 w 5481869"/>
              <a:gd name="connsiteY4" fmla="*/ 60 h 574708"/>
              <a:gd name="connsiteX5" fmla="*/ 5481869 w 5481869"/>
              <a:gd name="connsiteY5" fmla="*/ 287354 h 574708"/>
              <a:gd name="connsiteX6" fmla="*/ 4924457 w 5481869"/>
              <a:gd name="connsiteY6" fmla="*/ 574648 h 574708"/>
              <a:gd name="connsiteX7" fmla="*/ 4905731 w 5481869"/>
              <a:gd name="connsiteY7" fmla="*/ 572628 h 574708"/>
              <a:gd name="connsiteX8" fmla="*/ 579534 w 5481869"/>
              <a:gd name="connsiteY8" fmla="*/ 572628 h 574708"/>
              <a:gd name="connsiteX9" fmla="*/ 579534 w 5481869"/>
              <a:gd name="connsiteY9" fmla="*/ 572262 h 574708"/>
              <a:gd name="connsiteX10" fmla="*/ 557412 w 5481869"/>
              <a:gd name="connsiteY10" fmla="*/ 574648 h 574708"/>
              <a:gd name="connsiteX11" fmla="*/ 0 w 5481869"/>
              <a:gd name="connsiteY11" fmla="*/ 287354 h 574708"/>
              <a:gd name="connsiteX12" fmla="*/ 557412 w 5481869"/>
              <a:gd name="connsiteY12" fmla="*/ 60 h 57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5481869" h="574708">
                <a:moveTo>
                  <a:pt x="557412" y="60"/>
                </a:moveTo>
                <a:lnTo>
                  <a:pt x="579534" y="2447"/>
                </a:lnTo>
                <a:lnTo>
                  <a:pt x="579534" y="2081"/>
                </a:lnTo>
                <a:lnTo>
                  <a:pt x="4905722" y="2081"/>
                </a:lnTo>
                <a:lnTo>
                  <a:pt x="4924457" y="60"/>
                </a:lnTo>
                <a:cubicBezTo>
                  <a:pt x="5064943" y="-2377"/>
                  <a:pt x="5264342" y="68942"/>
                  <a:pt x="5481869" y="287354"/>
                </a:cubicBezTo>
                <a:cubicBezTo>
                  <a:pt x="5264342" y="505767"/>
                  <a:pt x="5064943" y="577085"/>
                  <a:pt x="4924457" y="574648"/>
                </a:cubicBezTo>
                <a:lnTo>
                  <a:pt x="4905731" y="572628"/>
                </a:lnTo>
                <a:lnTo>
                  <a:pt x="579534" y="572628"/>
                </a:lnTo>
                <a:lnTo>
                  <a:pt x="579534" y="572262"/>
                </a:lnTo>
                <a:lnTo>
                  <a:pt x="557412" y="574648"/>
                </a:lnTo>
                <a:cubicBezTo>
                  <a:pt x="416926" y="577085"/>
                  <a:pt x="217526" y="505767"/>
                  <a:pt x="0" y="287354"/>
                </a:cubicBezTo>
                <a:cubicBezTo>
                  <a:pt x="217526" y="68942"/>
                  <a:pt x="416926" y="-2377"/>
                  <a:pt x="557412" y="60"/>
                </a:cubicBezTo>
                <a:close/>
              </a:path>
            </a:pathLst>
          </a:custGeom>
          <a:gradFill>
            <a:gsLst>
              <a:gs pos="73000">
                <a:srgbClr val="481F67"/>
              </a:gs>
              <a:gs pos="48000">
                <a:srgbClr val="8238BA"/>
              </a:gs>
              <a:gs pos="31000">
                <a:srgbClr val="481F67"/>
              </a:gs>
            </a:gsLst>
            <a:lin ang="5400000" scaled="1"/>
          </a:gradFill>
          <a:ln w="3810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>
              <a:defRPr/>
            </a:pPr>
            <a:r>
              <a:rPr lang="en-US" sz="2400" b="1" dirty="0">
                <a:ln/>
                <a:solidFill>
                  <a:schemeClr val="bg1"/>
                </a:solidFill>
              </a:rPr>
              <a:t>	 (d</a:t>
            </a:r>
            <a:r>
              <a:rPr lang="en-US" sz="2400" b="1">
                <a:ln/>
                <a:solidFill>
                  <a:schemeClr val="bg1"/>
                </a:solidFill>
              </a:rPr>
              <a:t>) 45 Persons</a:t>
            </a:r>
            <a:endParaRPr kumimoji="0" lang="en-US" sz="24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</a:endParaRPr>
          </a:p>
        </p:txBody>
      </p:sp>
      <p:sp>
        <p:nvSpPr>
          <p:cNvPr id="50" name="Rectangle: Rounded Corners 49">
            <a:hlinkClick r:id="rId4" action="ppaction://hlinksldjump"/>
            <a:extLst>
              <a:ext uri="{FF2B5EF4-FFF2-40B4-BE49-F238E27FC236}">
                <a16:creationId xmlns:a16="http://schemas.microsoft.com/office/drawing/2014/main" id="{8F658C82-1BA4-4021-A11F-581BD9EE7515}"/>
              </a:ext>
            </a:extLst>
          </p:cNvPr>
          <p:cNvSpPr/>
          <p:nvPr/>
        </p:nvSpPr>
        <p:spPr>
          <a:xfrm>
            <a:off x="47015" y="1391653"/>
            <a:ext cx="12144985" cy="1521715"/>
          </a:xfrm>
          <a:prstGeom prst="roundRect">
            <a:avLst>
              <a:gd name="adj" fmla="val 0"/>
            </a:avLst>
          </a:prstGeom>
          <a:gradFill flip="none" rotWithShape="1">
            <a:gsLst>
              <a:gs pos="0">
                <a:srgbClr val="E1D0F0">
                  <a:alpha val="0"/>
                </a:srgbClr>
              </a:gs>
              <a:gs pos="45000">
                <a:srgbClr val="6E34A2">
                  <a:alpha val="75000"/>
                </a:srgbClr>
              </a:gs>
              <a:gs pos="55000">
                <a:srgbClr val="6E34A2">
                  <a:alpha val="75000"/>
                </a:srgbClr>
              </a:gs>
              <a:gs pos="100000">
                <a:srgbClr val="E1D0F0">
                  <a:alpha val="0"/>
                </a:srgbClr>
              </a:gs>
            </a:gsLst>
            <a:lin ang="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C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Arial Rounded MT Bold" panose="020F0704030504030204" pitchFamily="34" charset="0"/>
                <a:ea typeface="+mn-ea"/>
                <a:cs typeface="+mn-cs"/>
              </a:rPr>
              <a:t>Try Again</a:t>
            </a:r>
          </a:p>
        </p:txBody>
      </p:sp>
      <p:sp>
        <p:nvSpPr>
          <p:cNvPr id="51" name="Star: 32 Points 50">
            <a:extLst>
              <a:ext uri="{FF2B5EF4-FFF2-40B4-BE49-F238E27FC236}">
                <a16:creationId xmlns:a16="http://schemas.microsoft.com/office/drawing/2014/main" id="{87D27CF4-923C-415A-8C23-9DCB8332D0EA}"/>
              </a:ext>
            </a:extLst>
          </p:cNvPr>
          <p:cNvSpPr>
            <a:spLocks noChangeAspect="1"/>
          </p:cNvSpPr>
          <p:nvPr/>
        </p:nvSpPr>
        <p:spPr>
          <a:xfrm>
            <a:off x="5478100" y="3798674"/>
            <a:ext cx="1188720" cy="1188720"/>
          </a:xfrm>
          <a:prstGeom prst="star32">
            <a:avLst>
              <a:gd name="adj" fmla="val 14026"/>
            </a:avLst>
          </a:prstGeom>
          <a:noFill/>
          <a:ln>
            <a:solidFill>
              <a:srgbClr val="7030A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2959BD52-DF1F-4B5D-B3F3-9FDB3C4F025F}"/>
              </a:ext>
            </a:extLst>
          </p:cNvPr>
          <p:cNvSpPr/>
          <p:nvPr/>
        </p:nvSpPr>
        <p:spPr>
          <a:xfrm>
            <a:off x="572651" y="4405918"/>
            <a:ext cx="11007056" cy="853541"/>
          </a:xfrm>
          <a:custGeom>
            <a:avLst/>
            <a:gdLst>
              <a:gd name="connsiteX0" fmla="*/ 10311149 w 11007056"/>
              <a:gd name="connsiteY0" fmla="*/ 60 h 574705"/>
              <a:gd name="connsiteX1" fmla="*/ 11007056 w 11007056"/>
              <a:gd name="connsiteY1" fmla="*/ 287353 h 574705"/>
              <a:gd name="connsiteX2" fmla="*/ 10311149 w 11007056"/>
              <a:gd name="connsiteY2" fmla="*/ 574645 h 574705"/>
              <a:gd name="connsiteX3" fmla="*/ 10287783 w 11007056"/>
              <a:gd name="connsiteY3" fmla="*/ 572626 h 574705"/>
              <a:gd name="connsiteX4" fmla="*/ 719273 w 11007056"/>
              <a:gd name="connsiteY4" fmla="*/ 572626 h 574705"/>
              <a:gd name="connsiteX5" fmla="*/ 695906 w 11007056"/>
              <a:gd name="connsiteY5" fmla="*/ 574645 h 574705"/>
              <a:gd name="connsiteX6" fmla="*/ 0 w 11007056"/>
              <a:gd name="connsiteY6" fmla="*/ 287353 h 574705"/>
              <a:gd name="connsiteX7" fmla="*/ 695906 w 11007056"/>
              <a:gd name="connsiteY7" fmla="*/ 60 h 574705"/>
              <a:gd name="connsiteX8" fmla="*/ 719281 w 11007056"/>
              <a:gd name="connsiteY8" fmla="*/ 2079 h 574705"/>
              <a:gd name="connsiteX9" fmla="*/ 10287774 w 11007056"/>
              <a:gd name="connsiteY9" fmla="*/ 2079 h 574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1007056" h="574705">
                <a:moveTo>
                  <a:pt x="10311149" y="60"/>
                </a:moveTo>
                <a:cubicBezTo>
                  <a:pt x="10486540" y="-2378"/>
                  <a:pt x="10735482" y="68941"/>
                  <a:pt x="11007056" y="287353"/>
                </a:cubicBezTo>
                <a:cubicBezTo>
                  <a:pt x="10735482" y="505764"/>
                  <a:pt x="10486540" y="577082"/>
                  <a:pt x="10311149" y="574645"/>
                </a:cubicBezTo>
                <a:lnTo>
                  <a:pt x="10287783" y="572626"/>
                </a:lnTo>
                <a:lnTo>
                  <a:pt x="719273" y="572626"/>
                </a:lnTo>
                <a:lnTo>
                  <a:pt x="695906" y="574645"/>
                </a:lnTo>
                <a:cubicBezTo>
                  <a:pt x="520515" y="577082"/>
                  <a:pt x="271573" y="505764"/>
                  <a:pt x="0" y="287353"/>
                </a:cubicBezTo>
                <a:cubicBezTo>
                  <a:pt x="271573" y="68941"/>
                  <a:pt x="520515" y="-2378"/>
                  <a:pt x="695906" y="60"/>
                </a:cubicBezTo>
                <a:lnTo>
                  <a:pt x="719281" y="2079"/>
                </a:lnTo>
                <a:lnTo>
                  <a:pt x="10287774" y="2079"/>
                </a:lnTo>
                <a:close/>
              </a:path>
            </a:pathLst>
          </a:custGeom>
          <a:gradFill>
            <a:gsLst>
              <a:gs pos="73000">
                <a:srgbClr val="002060"/>
              </a:gs>
              <a:gs pos="31000">
                <a:srgbClr val="481F67"/>
              </a:gs>
            </a:gsLst>
            <a:lin ang="5400000" scaled="1"/>
          </a:gradFill>
          <a:ln w="57150">
            <a:solidFill>
              <a:schemeClr val="accent4">
                <a:lumMod val="60000"/>
                <a:lumOff val="40000"/>
              </a:schemeClr>
            </a:solidFill>
          </a:ln>
          <a:effectLst>
            <a:outerShdw blurRad="38100" dist="63500" dir="5400000" algn="t" rotWithShape="0">
              <a:schemeClr val="tx1">
                <a:lumMod val="50000"/>
                <a:lumOff val="50000"/>
                <a:alpha val="40000"/>
              </a:schemeClr>
            </a:outerShdw>
          </a:effectLst>
          <a:scene3d>
            <a:camera prst="orthographicFront"/>
            <a:lightRig rig="threePt" dir="t"/>
          </a:scene3d>
          <a:sp3d>
            <a:bevelT w="114300" prst="hardEdge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lvl="0" algn="ctr">
              <a:defRPr/>
            </a:pPr>
            <a:r>
              <a:rPr kumimoji="0" lang="en-US" sz="2200" b="1" i="0" u="none" strike="noStrike" kern="1200" cap="none" spc="0" normalizeH="0" baseline="0" noProof="0" dirty="0">
                <a:ln/>
                <a:solidFill>
                  <a:srgbClr val="FFC000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lang="en-US" sz="24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6. 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In every year, how many persons have been </a:t>
            </a:r>
            <a:r>
              <a:rPr lang="en-US" sz="2000" b="1" dirty="0" err="1">
                <a:solidFill>
                  <a:srgbClr val="FFC000">
                    <a:lumMod val="20000"/>
                    <a:lumOff val="80000"/>
                  </a:srgbClr>
                </a:solidFill>
              </a:rPr>
              <a:t>honoured</a:t>
            </a:r>
            <a:r>
              <a:rPr lang="en-US" sz="2000" b="1" dirty="0">
                <a:solidFill>
                  <a:srgbClr val="FFC000">
                    <a:lumMod val="20000"/>
                    <a:lumOff val="80000"/>
                  </a:srgbClr>
                </a:solidFill>
              </a:rPr>
              <a:t> with Padam Award?</a:t>
            </a:r>
            <a:r>
              <a:rPr kumimoji="0" 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20000"/>
                    <a:lumOff val="8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.</a:t>
            </a:r>
            <a:endParaRPr kumimoji="0" lang="en-US" sz="2200" b="1" i="0" u="none" strike="noStrike" kern="1200" cap="none" spc="0" normalizeH="0" baseline="0" noProof="0" dirty="0">
              <a:ln/>
              <a:solidFill>
                <a:schemeClr val="bg1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53" name="KBC-Kaun-Banega-Crorepati-ending-horn-Hooter">
            <a:hlinkClick r:id="" action="ppaction://media"/>
            <a:extLst>
              <a:ext uri="{FF2B5EF4-FFF2-40B4-BE49-F238E27FC236}">
                <a16:creationId xmlns:a16="http://schemas.microsoft.com/office/drawing/2014/main" id="{CE68D43E-7AA8-4AB5-A3F7-3D1221859FB9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1776302" y="6442907"/>
            <a:ext cx="389194" cy="38919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071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9" presetClass="emph" presetSubtype="0" repeatCount="1000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6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animClr clrSpc="rgb" dir="cw">
                                      <p:cBhvr>
                                        <p:cTn id="7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F0000"/>
                                      </p:to>
                                    </p:animClr>
                                    <p:set>
                                      <p:cBhvr>
                                        <p:cTn id="8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" dur="7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" dur="8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8" dur="1" fill="hold"/>
                                        <p:tgtEl>
                                          <p:spTgt spid="5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39394" numSld="999" showWhenStopped="0">
                <p:cTn id="19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3"/>
                </p:tgtEl>
              </p:cMediaNode>
            </p:audio>
          </p:childTnLst>
        </p:cTn>
      </p:par>
    </p:tnLst>
    <p:bldLst>
      <p:bldP spid="61" grpId="0" animBg="1"/>
      <p:bldP spid="50" grpId="0" animBg="1"/>
      <p:bldP spid="51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612</TotalTime>
  <Words>1771</Words>
  <Application>Microsoft Office PowerPoint</Application>
  <PresentationFormat>Widescreen</PresentationFormat>
  <Paragraphs>565</Paragraphs>
  <Slides>43</Slides>
  <Notes>0</Notes>
  <HiddenSlides>0</HiddenSlides>
  <MMClips>36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43</vt:i4>
      </vt:variant>
    </vt:vector>
  </HeadingPairs>
  <TitlesOfParts>
    <vt:vector size="52" baseType="lpstr">
      <vt:lpstr>Aller Display</vt:lpstr>
      <vt:lpstr>Arial</vt:lpstr>
      <vt:lpstr>Arial Rounded MT Bold</vt:lpstr>
      <vt:lpstr>Calibri</vt:lpstr>
      <vt:lpstr>Calibri Light</vt:lpstr>
      <vt:lpstr>Estrangelo Edessa</vt:lpstr>
      <vt:lpstr>Franklin Gothic Medium</vt:lpstr>
      <vt:lpstr>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Gobind Sharma</dc:creator>
  <cp:lastModifiedBy>Vikram Singh</cp:lastModifiedBy>
  <cp:revision>18</cp:revision>
  <dcterms:created xsi:type="dcterms:W3CDTF">2024-05-10T17:14:23Z</dcterms:created>
  <dcterms:modified xsi:type="dcterms:W3CDTF">2026-08-05T07:33:12Z</dcterms:modified>
</cp:coreProperties>
</file>